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3347141" y="0"/>
            <a:ext cx="4940935" cy="3336290"/>
          </a:xfrm>
          <a:custGeom>
            <a:avLst/>
            <a:gdLst/>
            <a:ahLst/>
            <a:cxnLst/>
            <a:rect l="l" t="t" r="r" b="b"/>
            <a:pathLst>
              <a:path w="4940934" h="3336290">
                <a:moveTo>
                  <a:pt x="4940857" y="3335852"/>
                </a:moveTo>
                <a:lnTo>
                  <a:pt x="2233763" y="3335852"/>
                </a:lnTo>
                <a:lnTo>
                  <a:pt x="2183027" y="3334269"/>
                </a:lnTo>
                <a:lnTo>
                  <a:pt x="2132852" y="3329566"/>
                </a:lnTo>
                <a:lnTo>
                  <a:pt x="2083375" y="3321814"/>
                </a:lnTo>
                <a:lnTo>
                  <a:pt x="2034717" y="3311082"/>
                </a:lnTo>
                <a:lnTo>
                  <a:pt x="1987001" y="3297442"/>
                </a:lnTo>
                <a:lnTo>
                  <a:pt x="1940349" y="3280963"/>
                </a:lnTo>
                <a:lnTo>
                  <a:pt x="1894882" y="3261716"/>
                </a:lnTo>
                <a:lnTo>
                  <a:pt x="1850724" y="3239770"/>
                </a:lnTo>
                <a:lnTo>
                  <a:pt x="1807996" y="3215197"/>
                </a:lnTo>
                <a:lnTo>
                  <a:pt x="1766820" y="3188067"/>
                </a:lnTo>
                <a:lnTo>
                  <a:pt x="1727318" y="3158449"/>
                </a:lnTo>
                <a:lnTo>
                  <a:pt x="1689613" y="3126414"/>
                </a:lnTo>
                <a:lnTo>
                  <a:pt x="1653826" y="3092033"/>
                </a:lnTo>
                <a:lnTo>
                  <a:pt x="1620081" y="3055375"/>
                </a:lnTo>
                <a:lnTo>
                  <a:pt x="1588498" y="3016511"/>
                </a:lnTo>
                <a:lnTo>
                  <a:pt x="1559200" y="2975512"/>
                </a:lnTo>
                <a:lnTo>
                  <a:pt x="1532310" y="2932446"/>
                </a:lnTo>
                <a:lnTo>
                  <a:pt x="108437" y="485152"/>
                </a:lnTo>
                <a:lnTo>
                  <a:pt x="84339" y="440560"/>
                </a:lnTo>
                <a:lnTo>
                  <a:pt x="63254" y="394892"/>
                </a:lnTo>
                <a:lnTo>
                  <a:pt x="45182" y="348292"/>
                </a:lnTo>
                <a:lnTo>
                  <a:pt x="30121" y="300903"/>
                </a:lnTo>
                <a:lnTo>
                  <a:pt x="18072" y="252869"/>
                </a:lnTo>
                <a:lnTo>
                  <a:pt x="9036" y="204334"/>
                </a:lnTo>
                <a:lnTo>
                  <a:pt x="3012" y="155439"/>
                </a:lnTo>
                <a:lnTo>
                  <a:pt x="0" y="106330"/>
                </a:lnTo>
                <a:lnTo>
                  <a:pt x="0" y="57149"/>
                </a:lnTo>
                <a:lnTo>
                  <a:pt x="3012" y="8040"/>
                </a:lnTo>
                <a:lnTo>
                  <a:pt x="4002" y="0"/>
                </a:lnTo>
                <a:lnTo>
                  <a:pt x="4940857" y="0"/>
                </a:lnTo>
                <a:lnTo>
                  <a:pt x="4940857" y="3335852"/>
                </a:lnTo>
                <a:close/>
              </a:path>
            </a:pathLst>
          </a:custGeom>
          <a:solidFill>
            <a:srgbClr val="112D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913573" y="0"/>
            <a:ext cx="570865" cy="989330"/>
          </a:xfrm>
          <a:custGeom>
            <a:avLst/>
            <a:gdLst/>
            <a:ahLst/>
            <a:cxnLst/>
            <a:rect l="l" t="t" r="r" b="b"/>
            <a:pathLst>
              <a:path w="570865" h="989330">
                <a:moveTo>
                  <a:pt x="570792" y="989039"/>
                </a:moveTo>
                <a:lnTo>
                  <a:pt x="29151" y="58094"/>
                </a:lnTo>
                <a:lnTo>
                  <a:pt x="6444" y="15088"/>
                </a:lnTo>
                <a:lnTo>
                  <a:pt x="0" y="0"/>
                </a:lnTo>
              </a:path>
            </a:pathLst>
          </a:custGeom>
          <a:ln w="133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1822" y="3987880"/>
            <a:ext cx="7906176" cy="629911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6612" y="194919"/>
            <a:ext cx="8871386" cy="822958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13005" y="911720"/>
            <a:ext cx="7738454" cy="679597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20623" y="1326708"/>
            <a:ext cx="6723186" cy="5958772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6717244" y="336758"/>
            <a:ext cx="542290" cy="1205230"/>
          </a:xfrm>
          <a:custGeom>
            <a:avLst/>
            <a:gdLst/>
            <a:ahLst/>
            <a:cxnLst/>
            <a:rect l="l" t="t" r="r" b="b"/>
            <a:pathLst>
              <a:path w="542290" h="1205230">
                <a:moveTo>
                  <a:pt x="542026" y="1204932"/>
                </a:moveTo>
                <a:lnTo>
                  <a:pt x="495518" y="1198827"/>
                </a:lnTo>
                <a:lnTo>
                  <a:pt x="451475" y="1180508"/>
                </a:lnTo>
                <a:lnTo>
                  <a:pt x="163035" y="1012690"/>
                </a:lnTo>
              </a:path>
              <a:path w="542290" h="1205230">
                <a:moveTo>
                  <a:pt x="87194" y="967920"/>
                </a:moveTo>
                <a:lnTo>
                  <a:pt x="52754" y="941276"/>
                </a:lnTo>
                <a:lnTo>
                  <a:pt x="24253" y="903882"/>
                </a:lnTo>
                <a:lnTo>
                  <a:pt x="6265" y="860442"/>
                </a:lnTo>
                <a:lnTo>
                  <a:pt x="0" y="813063"/>
                </a:lnTo>
                <a:lnTo>
                  <a:pt x="0" y="391871"/>
                </a:lnTo>
                <a:lnTo>
                  <a:pt x="6265" y="344491"/>
                </a:lnTo>
                <a:lnTo>
                  <a:pt x="24253" y="301051"/>
                </a:lnTo>
                <a:lnTo>
                  <a:pt x="52754" y="263658"/>
                </a:lnTo>
                <a:lnTo>
                  <a:pt x="90556" y="234415"/>
                </a:lnTo>
                <a:lnTo>
                  <a:pt x="451475" y="24426"/>
                </a:lnTo>
                <a:lnTo>
                  <a:pt x="495518" y="6106"/>
                </a:lnTo>
                <a:lnTo>
                  <a:pt x="542026" y="0"/>
                </a:lnTo>
              </a:path>
            </a:pathLst>
          </a:custGeom>
          <a:ln w="2286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95576" y="521141"/>
            <a:ext cx="727447" cy="83623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26584" y="4858694"/>
            <a:ext cx="5972189" cy="542830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33827" y="5164744"/>
            <a:ext cx="5161787" cy="4603722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65475" y="5488655"/>
            <a:ext cx="4479432" cy="3970141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7011527"/>
            <a:ext cx="8680779" cy="1052900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6355" y="76199"/>
            <a:ext cx="4314809" cy="24288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1614" y="3835299"/>
            <a:ext cx="6670040" cy="1918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50" b="1" i="0">
                <a:solidFill>
                  <a:srgbClr val="112D4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50" b="1" i="0">
                <a:solidFill>
                  <a:srgbClr val="112D4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50" b="1" i="0">
                <a:solidFill>
                  <a:srgbClr val="112D4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50" b="1" i="0">
                <a:solidFill>
                  <a:srgbClr val="112D4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6486" y="709694"/>
            <a:ext cx="6933565" cy="278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50" b="1" i="0">
                <a:solidFill>
                  <a:srgbClr val="112D4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31816" y="5047185"/>
            <a:ext cx="7706994" cy="3053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jpg"/><Relationship Id="rId10" Type="http://schemas.openxmlformats.org/officeDocument/2006/relationships/image" Target="../media/image84.jp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7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86462" y="8509298"/>
            <a:ext cx="3226435" cy="12395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650" spc="229" b="1">
                <a:latin typeface="Liberation Sans Narrow"/>
                <a:cs typeface="Liberation Sans Narrow"/>
              </a:rPr>
              <a:t>Presented</a:t>
            </a:r>
            <a:r>
              <a:rPr dirty="0" sz="3650" spc="-105" b="1">
                <a:latin typeface="Liberation Sans Narrow"/>
                <a:cs typeface="Liberation Sans Narrow"/>
              </a:rPr>
              <a:t> </a:t>
            </a:r>
            <a:r>
              <a:rPr dirty="0" sz="3650" spc="125" b="1">
                <a:latin typeface="Liberation Sans Narrow"/>
                <a:cs typeface="Liberation Sans Narrow"/>
              </a:rPr>
              <a:t>by:</a:t>
            </a:r>
            <a:endParaRPr sz="365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4250" spc="-95" b="1">
                <a:solidFill>
                  <a:srgbClr val="112D4E"/>
                </a:solidFill>
                <a:latin typeface="Trebuchet MS"/>
                <a:cs typeface="Trebuchet MS"/>
              </a:rPr>
              <a:t>Team</a:t>
            </a:r>
            <a:r>
              <a:rPr dirty="0" sz="4250" spc="-39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4250" spc="-75" b="1">
                <a:solidFill>
                  <a:srgbClr val="112D4E"/>
                </a:solidFill>
                <a:latin typeface="Trebuchet MS"/>
                <a:cs typeface="Trebuchet MS"/>
              </a:rPr>
              <a:t>Dormix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400" spc="-160">
                <a:latin typeface="Noto Serif Bengali"/>
                <a:cs typeface="Noto Serif Bengali"/>
              </a:rPr>
              <a:t>আইন-</a:t>
            </a:r>
            <a:r>
              <a:rPr dirty="0" sz="12400" spc="-25">
                <a:latin typeface="Noto Sans"/>
                <a:cs typeface="Noto Sans"/>
              </a:rPr>
              <a:t>AID</a:t>
            </a:r>
            <a:endParaRPr sz="124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6674" y="0"/>
            <a:ext cx="6148705" cy="10287000"/>
            <a:chOff x="-66674" y="0"/>
            <a:chExt cx="614870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70338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2619052"/>
              <a:ext cx="6015355" cy="1877695"/>
            </a:xfrm>
            <a:custGeom>
              <a:avLst/>
              <a:gdLst/>
              <a:ahLst/>
              <a:cxnLst/>
              <a:rect l="l" t="t" r="r" b="b"/>
              <a:pathLst>
                <a:path w="6015355" h="1877695">
                  <a:moveTo>
                    <a:pt x="6015165" y="441026"/>
                  </a:moveTo>
                  <a:lnTo>
                    <a:pt x="3682968" y="1797941"/>
                  </a:lnTo>
                  <a:lnTo>
                    <a:pt x="3639962" y="1820648"/>
                  </a:lnTo>
                  <a:lnTo>
                    <a:pt x="3595660" y="1839570"/>
                  </a:lnTo>
                  <a:lnTo>
                    <a:pt x="3550299" y="1854708"/>
                  </a:lnTo>
                  <a:lnTo>
                    <a:pt x="3504113" y="1866061"/>
                  </a:lnTo>
                  <a:lnTo>
                    <a:pt x="3457339" y="1873630"/>
                  </a:lnTo>
                  <a:lnTo>
                    <a:pt x="3410211" y="1877414"/>
                  </a:lnTo>
                  <a:lnTo>
                    <a:pt x="3362965" y="1877414"/>
                  </a:lnTo>
                  <a:lnTo>
                    <a:pt x="3315838" y="1873630"/>
                  </a:lnTo>
                  <a:lnTo>
                    <a:pt x="3269063" y="1866061"/>
                  </a:lnTo>
                  <a:lnTo>
                    <a:pt x="3222877" y="1854708"/>
                  </a:lnTo>
                  <a:lnTo>
                    <a:pt x="3177516" y="1839570"/>
                  </a:lnTo>
                  <a:lnTo>
                    <a:pt x="3133214" y="1820648"/>
                  </a:lnTo>
                  <a:lnTo>
                    <a:pt x="3090208" y="1797941"/>
                  </a:lnTo>
                  <a:lnTo>
                    <a:pt x="0" y="0"/>
                  </a:lnTo>
                </a:path>
              </a:pathLst>
            </a:custGeom>
            <a:ln w="13335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-952500" y="183819"/>
            <a:ext cx="18548350" cy="10231755"/>
            <a:chOff x="-952500" y="183819"/>
            <a:chExt cx="18548350" cy="1023175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4706" y="4905359"/>
              <a:ext cx="9480527" cy="105291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861" y="183819"/>
              <a:ext cx="8886797" cy="978216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654338"/>
              <a:ext cx="2629348" cy="263266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7654401"/>
              <a:ext cx="2607310" cy="1808480"/>
            </a:xfrm>
            <a:custGeom>
              <a:avLst/>
              <a:gdLst/>
              <a:ahLst/>
              <a:cxnLst/>
              <a:rect l="l" t="t" r="r" b="b"/>
              <a:pathLst>
                <a:path w="2607310" h="1808479">
                  <a:moveTo>
                    <a:pt x="0" y="0"/>
                  </a:moveTo>
                  <a:lnTo>
                    <a:pt x="1509292" y="878131"/>
                  </a:lnTo>
                </a:path>
                <a:path w="2607310" h="1808479">
                  <a:moveTo>
                    <a:pt x="2321075" y="1360300"/>
                  </a:moveTo>
                  <a:lnTo>
                    <a:pt x="2385387" y="1416516"/>
                  </a:lnTo>
                  <a:lnTo>
                    <a:pt x="2419768" y="1452301"/>
                  </a:lnTo>
                  <a:lnTo>
                    <a:pt x="2451803" y="1490004"/>
                  </a:lnTo>
                  <a:lnTo>
                    <a:pt x="2481420" y="1529504"/>
                  </a:lnTo>
                  <a:lnTo>
                    <a:pt x="2508551" y="1570679"/>
                  </a:lnTo>
                  <a:lnTo>
                    <a:pt x="2533123" y="1613406"/>
                  </a:lnTo>
                  <a:lnTo>
                    <a:pt x="2555069" y="1657562"/>
                  </a:lnTo>
                  <a:lnTo>
                    <a:pt x="2574316" y="1703027"/>
                  </a:lnTo>
                  <a:lnTo>
                    <a:pt x="2590794" y="1749677"/>
                  </a:lnTo>
                  <a:lnTo>
                    <a:pt x="2604435" y="1797391"/>
                  </a:lnTo>
                  <a:lnTo>
                    <a:pt x="2606866" y="1808414"/>
                  </a:lnTo>
                </a:path>
              </a:pathLst>
            </a:custGeom>
            <a:ln w="1905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062" y="1067017"/>
              <a:ext cx="7497823" cy="85081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1724" y="1535568"/>
              <a:ext cx="6692490" cy="757098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1242" y="5313822"/>
              <a:ext cx="180975" cy="18097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458553" y="8739630"/>
              <a:ext cx="392430" cy="1061085"/>
            </a:xfrm>
            <a:custGeom>
              <a:avLst/>
              <a:gdLst/>
              <a:ahLst/>
              <a:cxnLst/>
              <a:rect l="l" t="t" r="r" b="b"/>
              <a:pathLst>
                <a:path w="392429" h="1061084">
                  <a:moveTo>
                    <a:pt x="24426" y="428075"/>
                  </a:moveTo>
                  <a:lnTo>
                    <a:pt x="178018" y="164091"/>
                  </a:lnTo>
                </a:path>
                <a:path w="392429" h="1061084">
                  <a:moveTo>
                    <a:pt x="251759" y="44739"/>
                  </a:moveTo>
                  <a:lnTo>
                    <a:pt x="263658" y="29356"/>
                  </a:lnTo>
                  <a:lnTo>
                    <a:pt x="301052" y="853"/>
                  </a:lnTo>
                  <a:lnTo>
                    <a:pt x="303112" y="0"/>
                  </a:lnTo>
                </a:path>
                <a:path w="392429" h="1061084">
                  <a:moveTo>
                    <a:pt x="391870" y="1060663"/>
                  </a:moveTo>
                  <a:lnTo>
                    <a:pt x="344492" y="1054398"/>
                  </a:lnTo>
                  <a:lnTo>
                    <a:pt x="301052" y="1036410"/>
                  </a:lnTo>
                  <a:lnTo>
                    <a:pt x="264628" y="1008648"/>
                  </a:lnTo>
                </a:path>
                <a:path w="392429" h="1061084">
                  <a:moveTo>
                    <a:pt x="263658" y="1007909"/>
                  </a:moveTo>
                  <a:lnTo>
                    <a:pt x="234416" y="970107"/>
                  </a:lnTo>
                  <a:lnTo>
                    <a:pt x="24426" y="609188"/>
                  </a:lnTo>
                  <a:lnTo>
                    <a:pt x="6106" y="565145"/>
                  </a:lnTo>
                  <a:lnTo>
                    <a:pt x="0" y="518632"/>
                  </a:lnTo>
                  <a:lnTo>
                    <a:pt x="6106" y="472118"/>
                  </a:lnTo>
                  <a:lnTo>
                    <a:pt x="24426" y="428075"/>
                  </a:lnTo>
                </a:path>
              </a:pathLst>
            </a:custGeom>
            <a:ln w="228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2999" y="8894490"/>
              <a:ext cx="836216" cy="72746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204485" y="745389"/>
              <a:ext cx="1193165" cy="1038860"/>
            </a:xfrm>
            <a:custGeom>
              <a:avLst/>
              <a:gdLst/>
              <a:ahLst/>
              <a:cxnLst/>
              <a:rect l="l" t="t" r="r" b="b"/>
              <a:pathLst>
                <a:path w="1193164" h="1038860">
                  <a:moveTo>
                    <a:pt x="12342" y="430198"/>
                  </a:moveTo>
                  <a:lnTo>
                    <a:pt x="222332" y="69281"/>
                  </a:lnTo>
                  <a:lnTo>
                    <a:pt x="251574" y="31479"/>
                  </a:lnTo>
                  <a:lnTo>
                    <a:pt x="288968" y="2975"/>
                  </a:lnTo>
                  <a:lnTo>
                    <a:pt x="292243" y="1619"/>
                  </a:lnTo>
                </a:path>
                <a:path w="1193164" h="1038860">
                  <a:moveTo>
                    <a:pt x="884614" y="0"/>
                  </a:moveTo>
                  <a:lnTo>
                    <a:pt x="929193" y="31479"/>
                  </a:lnTo>
                  <a:lnTo>
                    <a:pt x="958437" y="69281"/>
                  </a:lnTo>
                  <a:lnTo>
                    <a:pt x="1168425" y="430198"/>
                  </a:lnTo>
                  <a:lnTo>
                    <a:pt x="1186744" y="474241"/>
                  </a:lnTo>
                  <a:lnTo>
                    <a:pt x="1192850" y="520754"/>
                  </a:lnTo>
                  <a:lnTo>
                    <a:pt x="1186744" y="567268"/>
                  </a:lnTo>
                  <a:lnTo>
                    <a:pt x="1182253" y="578066"/>
                  </a:lnTo>
                </a:path>
                <a:path w="1193164" h="1038860">
                  <a:moveTo>
                    <a:pt x="895633" y="1035610"/>
                  </a:moveTo>
                  <a:lnTo>
                    <a:pt x="891799" y="1038532"/>
                  </a:lnTo>
                </a:path>
                <a:path w="1193164" h="1038860">
                  <a:moveTo>
                    <a:pt x="0" y="459871"/>
                  </a:moveTo>
                  <a:lnTo>
                    <a:pt x="12342" y="430198"/>
                  </a:lnTo>
                </a:path>
              </a:pathLst>
            </a:custGeom>
            <a:ln w="228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6850" y="902377"/>
              <a:ext cx="836232" cy="72747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731816" y="1592219"/>
            <a:ext cx="5460365" cy="2785110"/>
          </a:xfrm>
          <a:prstGeom prst="rect"/>
        </p:spPr>
        <p:txBody>
          <a:bodyPr wrap="square" lIns="0" tIns="175895" rIns="0" bIns="0" rtlCol="0" vert="horz">
            <a:spAutoFit/>
          </a:bodyPr>
          <a:lstStyle/>
          <a:p>
            <a:pPr marL="12700" marR="5080">
              <a:lnSpc>
                <a:spcPts val="10270"/>
              </a:lnSpc>
              <a:spcBef>
                <a:spcPts val="1385"/>
              </a:spcBef>
            </a:pPr>
            <a:r>
              <a:rPr dirty="0" spc="-430"/>
              <a:t>Company </a:t>
            </a:r>
            <a:r>
              <a:rPr dirty="0" spc="-425"/>
              <a:t>Overviews</a:t>
            </a:r>
          </a:p>
        </p:txBody>
      </p:sp>
      <p:sp>
        <p:nvSpPr>
          <p:cNvPr id="18" name="object 1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97255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Digital</a:t>
            </a:r>
            <a:r>
              <a:rPr dirty="0" spc="-180"/>
              <a:t> </a:t>
            </a:r>
            <a:r>
              <a:rPr dirty="0" spc="-70"/>
              <a:t>legal</a:t>
            </a:r>
            <a:r>
              <a:rPr dirty="0" spc="-175"/>
              <a:t> </a:t>
            </a:r>
            <a:r>
              <a:rPr dirty="0" spc="-45"/>
              <a:t>aid</a:t>
            </a:r>
            <a:r>
              <a:rPr dirty="0" spc="-175"/>
              <a:t> </a:t>
            </a:r>
            <a:r>
              <a:rPr dirty="0" spc="-10"/>
              <a:t>platform</a:t>
            </a:r>
          </a:p>
          <a:p>
            <a:pPr>
              <a:lnSpc>
                <a:spcPct val="100000"/>
              </a:lnSpc>
              <a:spcBef>
                <a:spcPts val="434"/>
              </a:spcBef>
            </a:pPr>
          </a:p>
          <a:p>
            <a:pPr marL="12700" marR="5080">
              <a:lnSpc>
                <a:spcPct val="131100"/>
              </a:lnSpc>
            </a:pPr>
            <a:r>
              <a:rPr dirty="0" b="0">
                <a:latin typeface="Noto Sans"/>
                <a:cs typeface="Noto Sans"/>
              </a:rPr>
              <a:t>That</a:t>
            </a:r>
            <a:r>
              <a:rPr dirty="0" spc="95" b="0">
                <a:latin typeface="Noto Sans"/>
                <a:cs typeface="Noto Sans"/>
              </a:rPr>
              <a:t> </a:t>
            </a:r>
            <a:r>
              <a:rPr dirty="0" spc="-30" b="0">
                <a:latin typeface="Noto Sans"/>
                <a:cs typeface="Noto Sans"/>
              </a:rPr>
              <a:t>functions</a:t>
            </a:r>
            <a:r>
              <a:rPr dirty="0" spc="95" b="0">
                <a:latin typeface="Noto Sans"/>
                <a:cs typeface="Noto Sans"/>
              </a:rPr>
              <a:t> </a:t>
            </a:r>
            <a:r>
              <a:rPr dirty="0" b="0">
                <a:latin typeface="Noto Sans"/>
                <a:cs typeface="Noto Sans"/>
              </a:rPr>
              <a:t>like</a:t>
            </a:r>
            <a:r>
              <a:rPr dirty="0" spc="80" b="0">
                <a:latin typeface="Noto Sans"/>
                <a:cs typeface="Noto Sans"/>
              </a:rPr>
              <a:t> </a:t>
            </a:r>
            <a:r>
              <a:rPr dirty="0" spc="-65" b="0">
                <a:latin typeface="Noto Sans"/>
                <a:cs typeface="Noto Sans"/>
              </a:rPr>
              <a:t>telemedicine </a:t>
            </a:r>
            <a:r>
              <a:rPr dirty="0" spc="-55" b="0">
                <a:latin typeface="Noto Sans"/>
                <a:cs typeface="Noto Sans"/>
              </a:rPr>
              <a:t>but</a:t>
            </a:r>
            <a:r>
              <a:rPr dirty="0" spc="-210" b="0">
                <a:latin typeface="Noto Sans"/>
                <a:cs typeface="Noto Sans"/>
              </a:rPr>
              <a:t> </a:t>
            </a:r>
            <a:r>
              <a:rPr dirty="0" spc="-40" b="0">
                <a:latin typeface="Noto Sans"/>
                <a:cs typeface="Noto Sans"/>
              </a:rPr>
              <a:t>for</a:t>
            </a:r>
            <a:r>
              <a:rPr dirty="0" spc="-210" b="0">
                <a:latin typeface="Noto Sans"/>
                <a:cs typeface="Noto Sans"/>
              </a:rPr>
              <a:t> </a:t>
            </a:r>
            <a:r>
              <a:rPr dirty="0" spc="-50" b="0">
                <a:latin typeface="Noto Sans"/>
                <a:cs typeface="Noto Sans"/>
              </a:rPr>
              <a:t>law</a:t>
            </a:r>
            <a:r>
              <a:rPr dirty="0" spc="-210" b="0">
                <a:latin typeface="Noto Sans"/>
                <a:cs typeface="Noto Sans"/>
              </a:rPr>
              <a:t> </a:t>
            </a:r>
            <a:r>
              <a:rPr dirty="0" spc="-55" b="0">
                <a:latin typeface="Noto Sans"/>
                <a:cs typeface="Noto Sans"/>
              </a:rPr>
              <a:t>and</a:t>
            </a:r>
            <a:r>
              <a:rPr dirty="0" spc="-210" b="0">
                <a:latin typeface="Noto Sans"/>
                <a:cs typeface="Noto Sans"/>
              </a:rPr>
              <a:t> </a:t>
            </a:r>
            <a:r>
              <a:rPr dirty="0" spc="-10" b="0">
                <a:latin typeface="Noto Sans"/>
                <a:cs typeface="Noto Sans"/>
              </a:rPr>
              <a:t>justice</a:t>
            </a:r>
            <a:r>
              <a:rPr dirty="0" spc="-10" b="0">
                <a:latin typeface="Noto Serif Bengali"/>
                <a:cs typeface="Noto Serif Bengali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97461" y="5055065"/>
            <a:ext cx="5400675" cy="5232400"/>
            <a:chOff x="697461" y="5055065"/>
            <a:chExt cx="5400675" cy="523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757" y="5055065"/>
              <a:ext cx="5341149" cy="523193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461" y="5872187"/>
              <a:ext cx="5400672" cy="441481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4198" y="5055065"/>
            <a:ext cx="5341162" cy="523193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2192768" y="5055065"/>
            <a:ext cx="5401310" cy="5232400"/>
            <a:chOff x="12192768" y="5055065"/>
            <a:chExt cx="5401310" cy="523240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1175" y="5055065"/>
              <a:ext cx="5341162" cy="523193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768" y="5872187"/>
              <a:ext cx="5400683" cy="4414812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40513" y="0"/>
            <a:ext cx="2347485" cy="454007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282152" cy="4540077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6650251" y="1259950"/>
            <a:ext cx="6350" cy="154305"/>
          </a:xfrm>
          <a:custGeom>
            <a:avLst/>
            <a:gdLst/>
            <a:ahLst/>
            <a:cxnLst/>
            <a:rect l="l" t="t" r="r" b="b"/>
            <a:pathLst>
              <a:path w="6350" h="154305">
                <a:moveTo>
                  <a:pt x="3784" y="153843"/>
                </a:moveTo>
                <a:lnTo>
                  <a:pt x="3732" y="153199"/>
                </a:lnTo>
                <a:lnTo>
                  <a:pt x="0" y="106717"/>
                </a:lnTo>
                <a:lnTo>
                  <a:pt x="0" y="59471"/>
                </a:lnTo>
                <a:lnTo>
                  <a:pt x="3784" y="12344"/>
                </a:lnTo>
                <a:lnTo>
                  <a:pt x="5781" y="0"/>
                </a:lnTo>
              </a:path>
            </a:pathLst>
          </a:custGeom>
          <a:ln w="133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230464" y="562912"/>
            <a:ext cx="361315" cy="944244"/>
          </a:xfrm>
          <a:custGeom>
            <a:avLst/>
            <a:gdLst/>
            <a:ahLst/>
            <a:cxnLst/>
            <a:rect l="l" t="t" r="r" b="b"/>
            <a:pathLst>
              <a:path w="361315" h="944244">
                <a:moveTo>
                  <a:pt x="0" y="0"/>
                </a:moveTo>
                <a:lnTo>
                  <a:pt x="281455" y="483752"/>
                </a:lnTo>
                <a:lnTo>
                  <a:pt x="304162" y="526758"/>
                </a:lnTo>
                <a:lnTo>
                  <a:pt x="323084" y="571060"/>
                </a:lnTo>
                <a:lnTo>
                  <a:pt x="338222" y="616421"/>
                </a:lnTo>
                <a:lnTo>
                  <a:pt x="349575" y="662607"/>
                </a:lnTo>
                <a:lnTo>
                  <a:pt x="357144" y="709381"/>
                </a:lnTo>
                <a:lnTo>
                  <a:pt x="360928" y="756509"/>
                </a:lnTo>
                <a:lnTo>
                  <a:pt x="360928" y="803755"/>
                </a:lnTo>
                <a:lnTo>
                  <a:pt x="357144" y="850882"/>
                </a:lnTo>
                <a:lnTo>
                  <a:pt x="349575" y="897657"/>
                </a:lnTo>
                <a:lnTo>
                  <a:pt x="338222" y="943842"/>
                </a:lnTo>
              </a:path>
            </a:pathLst>
          </a:custGeom>
          <a:ln w="133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257132" y="6289852"/>
            <a:ext cx="4278630" cy="3997325"/>
          </a:xfrm>
          <a:custGeom>
            <a:avLst/>
            <a:gdLst/>
            <a:ahLst/>
            <a:cxnLst/>
            <a:rect l="l" t="t" r="r" b="b"/>
            <a:pathLst>
              <a:path w="4278630" h="3997325">
                <a:moveTo>
                  <a:pt x="4278416" y="3997147"/>
                </a:moveTo>
                <a:lnTo>
                  <a:pt x="0" y="3997147"/>
                </a:lnTo>
                <a:lnTo>
                  <a:pt x="15" y="342707"/>
                </a:lnTo>
                <a:lnTo>
                  <a:pt x="4271" y="288931"/>
                </a:lnTo>
                <a:lnTo>
                  <a:pt x="16831" y="236781"/>
                </a:lnTo>
                <a:lnTo>
                  <a:pt x="37299" y="187369"/>
                </a:lnTo>
                <a:lnTo>
                  <a:pt x="65292" y="141612"/>
                </a:lnTo>
                <a:lnTo>
                  <a:pt x="100431" y="100431"/>
                </a:lnTo>
                <a:lnTo>
                  <a:pt x="141611" y="65290"/>
                </a:lnTo>
                <a:lnTo>
                  <a:pt x="187369" y="37296"/>
                </a:lnTo>
                <a:lnTo>
                  <a:pt x="236783" y="16829"/>
                </a:lnTo>
                <a:lnTo>
                  <a:pt x="288934" y="4270"/>
                </a:lnTo>
                <a:lnTo>
                  <a:pt x="342898" y="0"/>
                </a:lnTo>
                <a:lnTo>
                  <a:pt x="3935533" y="0"/>
                </a:lnTo>
                <a:lnTo>
                  <a:pt x="3989500" y="4270"/>
                </a:lnTo>
                <a:lnTo>
                  <a:pt x="4041650" y="16829"/>
                </a:lnTo>
                <a:lnTo>
                  <a:pt x="4091062" y="37296"/>
                </a:lnTo>
                <a:lnTo>
                  <a:pt x="4136818" y="65290"/>
                </a:lnTo>
                <a:lnTo>
                  <a:pt x="4178000" y="100431"/>
                </a:lnTo>
                <a:lnTo>
                  <a:pt x="4213141" y="141612"/>
                </a:lnTo>
                <a:lnTo>
                  <a:pt x="4241135" y="187369"/>
                </a:lnTo>
                <a:lnTo>
                  <a:pt x="4261602" y="236781"/>
                </a:lnTo>
                <a:lnTo>
                  <a:pt x="4274161" y="288931"/>
                </a:lnTo>
                <a:lnTo>
                  <a:pt x="4278416" y="342707"/>
                </a:lnTo>
                <a:lnTo>
                  <a:pt x="4278416" y="3997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995586" y="6289852"/>
            <a:ext cx="4278630" cy="3997325"/>
          </a:xfrm>
          <a:custGeom>
            <a:avLst/>
            <a:gdLst/>
            <a:ahLst/>
            <a:cxnLst/>
            <a:rect l="l" t="t" r="r" b="b"/>
            <a:pathLst>
              <a:path w="4278630" h="3997325">
                <a:moveTo>
                  <a:pt x="4278416" y="3997147"/>
                </a:moveTo>
                <a:lnTo>
                  <a:pt x="0" y="3997147"/>
                </a:lnTo>
                <a:lnTo>
                  <a:pt x="0" y="342897"/>
                </a:lnTo>
                <a:lnTo>
                  <a:pt x="4270" y="288931"/>
                </a:lnTo>
                <a:lnTo>
                  <a:pt x="16829" y="236781"/>
                </a:lnTo>
                <a:lnTo>
                  <a:pt x="37296" y="187369"/>
                </a:lnTo>
                <a:lnTo>
                  <a:pt x="65290" y="141612"/>
                </a:lnTo>
                <a:lnTo>
                  <a:pt x="100431" y="100431"/>
                </a:lnTo>
                <a:lnTo>
                  <a:pt x="141612" y="65290"/>
                </a:lnTo>
                <a:lnTo>
                  <a:pt x="187369" y="37296"/>
                </a:lnTo>
                <a:lnTo>
                  <a:pt x="236781" y="16829"/>
                </a:lnTo>
                <a:lnTo>
                  <a:pt x="288931" y="4270"/>
                </a:lnTo>
                <a:lnTo>
                  <a:pt x="342898" y="0"/>
                </a:lnTo>
                <a:lnTo>
                  <a:pt x="3935518" y="0"/>
                </a:lnTo>
                <a:lnTo>
                  <a:pt x="3989487" y="4270"/>
                </a:lnTo>
                <a:lnTo>
                  <a:pt x="4041643" y="16829"/>
                </a:lnTo>
                <a:lnTo>
                  <a:pt x="4091060" y="37296"/>
                </a:lnTo>
                <a:lnTo>
                  <a:pt x="4136815" y="65290"/>
                </a:lnTo>
                <a:lnTo>
                  <a:pt x="4177984" y="100431"/>
                </a:lnTo>
                <a:lnTo>
                  <a:pt x="4213125" y="141612"/>
                </a:lnTo>
                <a:lnTo>
                  <a:pt x="4241119" y="187369"/>
                </a:lnTo>
                <a:lnTo>
                  <a:pt x="4261586" y="236781"/>
                </a:lnTo>
                <a:lnTo>
                  <a:pt x="4274145" y="288931"/>
                </a:lnTo>
                <a:lnTo>
                  <a:pt x="4278416" y="342897"/>
                </a:lnTo>
                <a:lnTo>
                  <a:pt x="4278416" y="3997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2732562" y="6289852"/>
            <a:ext cx="4278630" cy="3997325"/>
          </a:xfrm>
          <a:custGeom>
            <a:avLst/>
            <a:gdLst/>
            <a:ahLst/>
            <a:cxnLst/>
            <a:rect l="l" t="t" r="r" b="b"/>
            <a:pathLst>
              <a:path w="4278630" h="3997325">
                <a:moveTo>
                  <a:pt x="4278416" y="3997147"/>
                </a:moveTo>
                <a:lnTo>
                  <a:pt x="0" y="3997147"/>
                </a:lnTo>
                <a:lnTo>
                  <a:pt x="30" y="342514"/>
                </a:lnTo>
                <a:lnTo>
                  <a:pt x="4273" y="288931"/>
                </a:lnTo>
                <a:lnTo>
                  <a:pt x="16838" y="236781"/>
                </a:lnTo>
                <a:lnTo>
                  <a:pt x="37309" y="187369"/>
                </a:lnTo>
                <a:lnTo>
                  <a:pt x="65302" y="141612"/>
                </a:lnTo>
                <a:lnTo>
                  <a:pt x="100431" y="100431"/>
                </a:lnTo>
                <a:lnTo>
                  <a:pt x="141615" y="65290"/>
                </a:lnTo>
                <a:lnTo>
                  <a:pt x="187377" y="37296"/>
                </a:lnTo>
                <a:lnTo>
                  <a:pt x="236794" y="16829"/>
                </a:lnTo>
                <a:lnTo>
                  <a:pt x="288943" y="4270"/>
                </a:lnTo>
                <a:lnTo>
                  <a:pt x="342897" y="0"/>
                </a:lnTo>
                <a:lnTo>
                  <a:pt x="3935548" y="0"/>
                </a:lnTo>
                <a:lnTo>
                  <a:pt x="3989515" y="4270"/>
                </a:lnTo>
                <a:lnTo>
                  <a:pt x="4041665" y="16829"/>
                </a:lnTo>
                <a:lnTo>
                  <a:pt x="4091077" y="37296"/>
                </a:lnTo>
                <a:lnTo>
                  <a:pt x="4136833" y="65290"/>
                </a:lnTo>
                <a:lnTo>
                  <a:pt x="4178015" y="100431"/>
                </a:lnTo>
                <a:lnTo>
                  <a:pt x="4213156" y="141612"/>
                </a:lnTo>
                <a:lnTo>
                  <a:pt x="4241150" y="187369"/>
                </a:lnTo>
                <a:lnTo>
                  <a:pt x="4261617" y="236781"/>
                </a:lnTo>
                <a:lnTo>
                  <a:pt x="4274176" y="288931"/>
                </a:lnTo>
                <a:lnTo>
                  <a:pt x="4278416" y="342514"/>
                </a:lnTo>
                <a:lnTo>
                  <a:pt x="4278416" y="3997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49333" y="4234159"/>
            <a:ext cx="1894036" cy="208420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87796" y="4234159"/>
            <a:ext cx="1894042" cy="2084207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2544144" y="4273637"/>
            <a:ext cx="1762125" cy="1922145"/>
            <a:chOff x="2544144" y="4273637"/>
            <a:chExt cx="1762125" cy="1922145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8444" y="4387911"/>
              <a:ext cx="1534810" cy="169345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658444" y="4387937"/>
              <a:ext cx="1533525" cy="1693545"/>
            </a:xfrm>
            <a:custGeom>
              <a:avLst/>
              <a:gdLst/>
              <a:ahLst/>
              <a:cxnLst/>
              <a:rect l="l" t="t" r="r" b="b"/>
              <a:pathLst>
                <a:path w="1533525" h="1693545">
                  <a:moveTo>
                    <a:pt x="915541" y="39971"/>
                  </a:moveTo>
                  <a:lnTo>
                    <a:pt x="1386535" y="314002"/>
                  </a:lnTo>
                  <a:lnTo>
                    <a:pt x="1429367" y="344251"/>
                  </a:lnTo>
                  <a:lnTo>
                    <a:pt x="1465727" y="380938"/>
                  </a:lnTo>
                  <a:lnTo>
                    <a:pt x="1495029" y="423043"/>
                  </a:lnTo>
                  <a:lnTo>
                    <a:pt x="1516686" y="469545"/>
                  </a:lnTo>
                  <a:lnTo>
                    <a:pt x="1530110" y="519424"/>
                  </a:lnTo>
                  <a:lnTo>
                    <a:pt x="1533524" y="558152"/>
                  </a:lnTo>
                </a:path>
                <a:path w="1533525" h="1693545">
                  <a:moveTo>
                    <a:pt x="1533524" y="1135207"/>
                  </a:moveTo>
                  <a:lnTo>
                    <a:pt x="1530110" y="1173937"/>
                  </a:lnTo>
                  <a:lnTo>
                    <a:pt x="1516686" y="1223817"/>
                  </a:lnTo>
                  <a:lnTo>
                    <a:pt x="1495029" y="1270320"/>
                  </a:lnTo>
                  <a:lnTo>
                    <a:pt x="1465727" y="1312426"/>
                  </a:lnTo>
                  <a:lnTo>
                    <a:pt x="1429367" y="1349113"/>
                  </a:lnTo>
                  <a:lnTo>
                    <a:pt x="1386535" y="1379362"/>
                  </a:lnTo>
                  <a:lnTo>
                    <a:pt x="915541" y="1653387"/>
                  </a:lnTo>
                  <a:lnTo>
                    <a:pt x="868143" y="1675596"/>
                  </a:lnTo>
                  <a:lnTo>
                    <a:pt x="818349" y="1688921"/>
                  </a:lnTo>
                  <a:lnTo>
                    <a:pt x="767357" y="1693363"/>
                  </a:lnTo>
                  <a:lnTo>
                    <a:pt x="716366" y="1688921"/>
                  </a:lnTo>
                  <a:lnTo>
                    <a:pt x="666572" y="1675596"/>
                  </a:lnTo>
                  <a:lnTo>
                    <a:pt x="619174" y="1653387"/>
                  </a:lnTo>
                  <a:lnTo>
                    <a:pt x="148183" y="1379362"/>
                  </a:lnTo>
                  <a:lnTo>
                    <a:pt x="105351" y="1349113"/>
                  </a:lnTo>
                  <a:lnTo>
                    <a:pt x="68990" y="1312426"/>
                  </a:lnTo>
                  <a:lnTo>
                    <a:pt x="39687" y="1270320"/>
                  </a:lnTo>
                  <a:lnTo>
                    <a:pt x="18030" y="1223817"/>
                  </a:lnTo>
                  <a:lnTo>
                    <a:pt x="4605" y="1173937"/>
                  </a:lnTo>
                  <a:lnTo>
                    <a:pt x="0" y="1121701"/>
                  </a:lnTo>
                  <a:lnTo>
                    <a:pt x="0" y="571657"/>
                  </a:lnTo>
                  <a:lnTo>
                    <a:pt x="4605" y="519424"/>
                  </a:lnTo>
                  <a:lnTo>
                    <a:pt x="18030" y="469545"/>
                  </a:lnTo>
                  <a:lnTo>
                    <a:pt x="39687" y="423043"/>
                  </a:lnTo>
                  <a:lnTo>
                    <a:pt x="68990" y="380938"/>
                  </a:lnTo>
                  <a:lnTo>
                    <a:pt x="105351" y="344251"/>
                  </a:lnTo>
                  <a:lnTo>
                    <a:pt x="134047" y="323985"/>
                  </a:lnTo>
                </a:path>
                <a:path w="1533525" h="1693545">
                  <a:moveTo>
                    <a:pt x="646317" y="27254"/>
                  </a:moveTo>
                  <a:lnTo>
                    <a:pt x="666572" y="17764"/>
                  </a:lnTo>
                  <a:lnTo>
                    <a:pt x="716366" y="4441"/>
                  </a:lnTo>
                  <a:lnTo>
                    <a:pt x="767357" y="0"/>
                  </a:lnTo>
                  <a:lnTo>
                    <a:pt x="818349" y="4441"/>
                  </a:lnTo>
                  <a:lnTo>
                    <a:pt x="868143" y="17764"/>
                  </a:lnTo>
                  <a:lnTo>
                    <a:pt x="915541" y="39971"/>
                  </a:lnTo>
                </a:path>
              </a:pathLst>
            </a:custGeom>
            <a:ln w="228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8282605" y="4273637"/>
            <a:ext cx="1762125" cy="1922145"/>
            <a:chOff x="8282605" y="4273637"/>
            <a:chExt cx="1762125" cy="1922145"/>
          </a:xfrm>
        </p:grpSpPr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6910" y="4387911"/>
              <a:ext cx="1534808" cy="169345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396905" y="4387937"/>
              <a:ext cx="1533525" cy="1693545"/>
            </a:xfrm>
            <a:custGeom>
              <a:avLst/>
              <a:gdLst/>
              <a:ahLst/>
              <a:cxnLst/>
              <a:rect l="l" t="t" r="r" b="b"/>
              <a:pathLst>
                <a:path w="1533525" h="1693545">
                  <a:moveTo>
                    <a:pt x="915541" y="39971"/>
                  </a:moveTo>
                  <a:lnTo>
                    <a:pt x="1386535" y="314002"/>
                  </a:lnTo>
                  <a:lnTo>
                    <a:pt x="1429367" y="344251"/>
                  </a:lnTo>
                  <a:lnTo>
                    <a:pt x="1465727" y="380938"/>
                  </a:lnTo>
                  <a:lnTo>
                    <a:pt x="1495029" y="423043"/>
                  </a:lnTo>
                  <a:lnTo>
                    <a:pt x="1516686" y="469545"/>
                  </a:lnTo>
                  <a:lnTo>
                    <a:pt x="1530110" y="519424"/>
                  </a:lnTo>
                  <a:lnTo>
                    <a:pt x="1533524" y="558150"/>
                  </a:lnTo>
                </a:path>
                <a:path w="1533525" h="1693545">
                  <a:moveTo>
                    <a:pt x="1533524" y="1135209"/>
                  </a:moveTo>
                  <a:lnTo>
                    <a:pt x="1530110" y="1173937"/>
                  </a:lnTo>
                  <a:lnTo>
                    <a:pt x="1516686" y="1223817"/>
                  </a:lnTo>
                  <a:lnTo>
                    <a:pt x="1495029" y="1270320"/>
                  </a:lnTo>
                  <a:lnTo>
                    <a:pt x="1465727" y="1312426"/>
                  </a:lnTo>
                  <a:lnTo>
                    <a:pt x="1429367" y="1349113"/>
                  </a:lnTo>
                  <a:lnTo>
                    <a:pt x="1386535" y="1379362"/>
                  </a:lnTo>
                  <a:lnTo>
                    <a:pt x="915541" y="1653387"/>
                  </a:lnTo>
                  <a:lnTo>
                    <a:pt x="868143" y="1675596"/>
                  </a:lnTo>
                  <a:lnTo>
                    <a:pt x="818349" y="1688921"/>
                  </a:lnTo>
                  <a:lnTo>
                    <a:pt x="767357" y="1693363"/>
                  </a:lnTo>
                  <a:lnTo>
                    <a:pt x="716366" y="1688921"/>
                  </a:lnTo>
                  <a:lnTo>
                    <a:pt x="666572" y="1675596"/>
                  </a:lnTo>
                  <a:lnTo>
                    <a:pt x="619174" y="1653387"/>
                  </a:lnTo>
                  <a:lnTo>
                    <a:pt x="148183" y="1379362"/>
                  </a:lnTo>
                  <a:lnTo>
                    <a:pt x="105351" y="1349113"/>
                  </a:lnTo>
                  <a:lnTo>
                    <a:pt x="68990" y="1312426"/>
                  </a:lnTo>
                  <a:lnTo>
                    <a:pt x="39687" y="1270320"/>
                  </a:lnTo>
                  <a:lnTo>
                    <a:pt x="18030" y="1223817"/>
                  </a:lnTo>
                  <a:lnTo>
                    <a:pt x="4605" y="1173937"/>
                  </a:lnTo>
                  <a:lnTo>
                    <a:pt x="0" y="1121701"/>
                  </a:lnTo>
                  <a:lnTo>
                    <a:pt x="0" y="571657"/>
                  </a:lnTo>
                  <a:lnTo>
                    <a:pt x="4605" y="519424"/>
                  </a:lnTo>
                  <a:lnTo>
                    <a:pt x="14858" y="481331"/>
                  </a:lnTo>
                </a:path>
                <a:path w="1533525" h="1693545">
                  <a:moveTo>
                    <a:pt x="18031" y="469543"/>
                  </a:moveTo>
                  <a:lnTo>
                    <a:pt x="25492" y="453524"/>
                  </a:lnTo>
                </a:path>
                <a:path w="1533525" h="1693545">
                  <a:moveTo>
                    <a:pt x="348522" y="197441"/>
                  </a:moveTo>
                  <a:lnTo>
                    <a:pt x="619174" y="39971"/>
                  </a:lnTo>
                  <a:lnTo>
                    <a:pt x="666572" y="17764"/>
                  </a:lnTo>
                  <a:lnTo>
                    <a:pt x="716366" y="4441"/>
                  </a:lnTo>
                  <a:lnTo>
                    <a:pt x="767357" y="0"/>
                  </a:lnTo>
                  <a:lnTo>
                    <a:pt x="818349" y="4441"/>
                  </a:lnTo>
                  <a:lnTo>
                    <a:pt x="868143" y="17764"/>
                  </a:lnTo>
                  <a:lnTo>
                    <a:pt x="915541" y="39971"/>
                  </a:lnTo>
                </a:path>
              </a:pathLst>
            </a:custGeom>
            <a:ln w="228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13924787" y="4234159"/>
            <a:ext cx="1894205" cy="2084705"/>
            <a:chOff x="13924787" y="4234159"/>
            <a:chExt cx="1894205" cy="2084705"/>
          </a:xfrm>
        </p:grpSpPr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24787" y="4234159"/>
              <a:ext cx="1894027" cy="208420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33884" y="4387910"/>
              <a:ext cx="1534808" cy="169345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19580" y="4273637"/>
              <a:ext cx="1762124" cy="1921963"/>
            </a:xfrm>
            <a:prstGeom prst="rect">
              <a:avLst/>
            </a:prstGeom>
          </p:spPr>
        </p:pic>
      </p:grpSp>
      <p:pic>
        <p:nvPicPr>
          <p:cNvPr id="28" name="object 2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11535" y="607410"/>
            <a:ext cx="8105407" cy="937687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17306064" y="2176459"/>
            <a:ext cx="982344" cy="539115"/>
          </a:xfrm>
          <a:custGeom>
            <a:avLst/>
            <a:gdLst/>
            <a:ahLst/>
            <a:cxnLst/>
            <a:rect l="l" t="t" r="r" b="b"/>
            <a:pathLst>
              <a:path w="982344" h="539114">
                <a:moveTo>
                  <a:pt x="981935" y="0"/>
                </a:moveTo>
                <a:lnTo>
                  <a:pt x="134287" y="493174"/>
                </a:lnTo>
                <a:lnTo>
                  <a:pt x="91170" y="514548"/>
                </a:lnTo>
                <a:lnTo>
                  <a:pt x="46200" y="529815"/>
                </a:lnTo>
                <a:lnTo>
                  <a:pt x="0" y="538974"/>
                </a:lnTo>
              </a:path>
            </a:pathLst>
          </a:custGeom>
          <a:ln w="266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065140" y="2511436"/>
            <a:ext cx="315595" cy="179705"/>
          </a:xfrm>
          <a:custGeom>
            <a:avLst/>
            <a:gdLst/>
            <a:ahLst/>
            <a:cxnLst/>
            <a:rect l="l" t="t" r="r" b="b"/>
            <a:pathLst>
              <a:path w="315594" h="179705">
                <a:moveTo>
                  <a:pt x="315018" y="0"/>
                </a:moveTo>
                <a:lnTo>
                  <a:pt x="43115" y="158197"/>
                </a:lnTo>
                <a:lnTo>
                  <a:pt x="0" y="179570"/>
                </a:lnTo>
              </a:path>
            </a:pathLst>
          </a:custGeom>
          <a:ln w="266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17778" y="4817697"/>
            <a:ext cx="892946" cy="892809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3043178" y="4798557"/>
            <a:ext cx="752475" cy="742950"/>
          </a:xfrm>
          <a:custGeom>
            <a:avLst/>
            <a:gdLst/>
            <a:ahLst/>
            <a:cxnLst/>
            <a:rect l="l" t="t" r="r" b="b"/>
            <a:pathLst>
              <a:path w="752475" h="742950">
                <a:moveTo>
                  <a:pt x="490865" y="80647"/>
                </a:moveTo>
                <a:lnTo>
                  <a:pt x="376042" y="80647"/>
                </a:lnTo>
                <a:lnTo>
                  <a:pt x="433462" y="0"/>
                </a:lnTo>
                <a:lnTo>
                  <a:pt x="490865" y="80647"/>
                </a:lnTo>
                <a:close/>
              </a:path>
              <a:path w="752475" h="742950">
                <a:moveTo>
                  <a:pt x="412259" y="200442"/>
                </a:moveTo>
                <a:lnTo>
                  <a:pt x="412259" y="85059"/>
                </a:lnTo>
                <a:lnTo>
                  <a:pt x="407831" y="80647"/>
                </a:lnTo>
                <a:lnTo>
                  <a:pt x="459094" y="80647"/>
                </a:lnTo>
                <a:lnTo>
                  <a:pt x="454665" y="85059"/>
                </a:lnTo>
                <a:lnTo>
                  <a:pt x="454665" y="189060"/>
                </a:lnTo>
                <a:lnTo>
                  <a:pt x="438456" y="189060"/>
                </a:lnTo>
                <a:lnTo>
                  <a:pt x="431431" y="189507"/>
                </a:lnTo>
                <a:lnTo>
                  <a:pt x="424737" y="192375"/>
                </a:lnTo>
                <a:lnTo>
                  <a:pt x="412259" y="200442"/>
                </a:lnTo>
                <a:close/>
              </a:path>
              <a:path w="752475" h="742950">
                <a:moveTo>
                  <a:pt x="387187" y="235654"/>
                </a:moveTo>
                <a:lnTo>
                  <a:pt x="232197" y="235654"/>
                </a:lnTo>
                <a:lnTo>
                  <a:pt x="244362" y="229793"/>
                </a:lnTo>
                <a:lnTo>
                  <a:pt x="250009" y="227439"/>
                </a:lnTo>
                <a:lnTo>
                  <a:pt x="262701" y="222995"/>
                </a:lnTo>
                <a:lnTo>
                  <a:pt x="267824" y="217184"/>
                </a:lnTo>
                <a:lnTo>
                  <a:pt x="278110" y="169328"/>
                </a:lnTo>
                <a:lnTo>
                  <a:pt x="278603" y="168917"/>
                </a:lnTo>
                <a:lnTo>
                  <a:pt x="340797" y="168917"/>
                </a:lnTo>
                <a:lnTo>
                  <a:pt x="341291" y="169328"/>
                </a:lnTo>
                <a:lnTo>
                  <a:pt x="351594" y="217200"/>
                </a:lnTo>
                <a:lnTo>
                  <a:pt x="356700" y="222995"/>
                </a:lnTo>
                <a:lnTo>
                  <a:pt x="369392" y="227439"/>
                </a:lnTo>
                <a:lnTo>
                  <a:pt x="375038" y="229793"/>
                </a:lnTo>
                <a:lnTo>
                  <a:pt x="387187" y="235654"/>
                </a:lnTo>
                <a:close/>
              </a:path>
              <a:path w="752475" h="742950">
                <a:moveTo>
                  <a:pt x="454665" y="198680"/>
                </a:moveTo>
                <a:lnTo>
                  <a:pt x="451175" y="195190"/>
                </a:lnTo>
                <a:lnTo>
                  <a:pt x="445232" y="190975"/>
                </a:lnTo>
                <a:lnTo>
                  <a:pt x="438456" y="189060"/>
                </a:lnTo>
                <a:lnTo>
                  <a:pt x="454665" y="189060"/>
                </a:lnTo>
                <a:lnTo>
                  <a:pt x="454665" y="198680"/>
                </a:lnTo>
                <a:close/>
              </a:path>
              <a:path w="752475" h="742950">
                <a:moveTo>
                  <a:pt x="112863" y="414119"/>
                </a:moveTo>
                <a:lnTo>
                  <a:pt x="99397" y="411222"/>
                </a:lnTo>
                <a:lnTo>
                  <a:pt x="98986" y="410728"/>
                </a:lnTo>
                <a:lnTo>
                  <a:pt x="98986" y="348534"/>
                </a:lnTo>
                <a:lnTo>
                  <a:pt x="99397" y="348024"/>
                </a:lnTo>
                <a:lnTo>
                  <a:pt x="147253" y="337752"/>
                </a:lnTo>
                <a:lnTo>
                  <a:pt x="153064" y="332632"/>
                </a:lnTo>
                <a:lnTo>
                  <a:pt x="157509" y="319940"/>
                </a:lnTo>
                <a:lnTo>
                  <a:pt x="159863" y="314293"/>
                </a:lnTo>
                <a:lnTo>
                  <a:pt x="165723" y="302128"/>
                </a:lnTo>
                <a:lnTo>
                  <a:pt x="165246" y="294407"/>
                </a:lnTo>
                <a:lnTo>
                  <a:pt x="138643" y="253268"/>
                </a:lnTo>
                <a:lnTo>
                  <a:pt x="138725" y="252626"/>
                </a:lnTo>
                <a:lnTo>
                  <a:pt x="182696" y="208640"/>
                </a:lnTo>
                <a:lnTo>
                  <a:pt x="183338" y="208574"/>
                </a:lnTo>
                <a:lnTo>
                  <a:pt x="224476" y="235177"/>
                </a:lnTo>
                <a:lnTo>
                  <a:pt x="232197" y="235654"/>
                </a:lnTo>
                <a:lnTo>
                  <a:pt x="463709" y="235654"/>
                </a:lnTo>
                <a:lnTo>
                  <a:pt x="472085" y="244033"/>
                </a:lnTo>
                <a:lnTo>
                  <a:pt x="309700" y="244033"/>
                </a:lnTo>
                <a:lnTo>
                  <a:pt x="266886" y="250957"/>
                </a:lnTo>
                <a:lnTo>
                  <a:pt x="229669" y="270230"/>
                </a:lnTo>
                <a:lnTo>
                  <a:pt x="200299" y="299600"/>
                </a:lnTo>
                <a:lnTo>
                  <a:pt x="181027" y="336817"/>
                </a:lnTo>
                <a:lnTo>
                  <a:pt x="174102" y="379631"/>
                </a:lnTo>
                <a:lnTo>
                  <a:pt x="179337" y="412506"/>
                </a:lnTo>
                <a:lnTo>
                  <a:pt x="122593" y="412506"/>
                </a:lnTo>
                <a:lnTo>
                  <a:pt x="117654" y="413066"/>
                </a:lnTo>
                <a:lnTo>
                  <a:pt x="112863" y="414119"/>
                </a:lnTo>
                <a:close/>
              </a:path>
              <a:path w="752475" h="742950">
                <a:moveTo>
                  <a:pt x="463709" y="235654"/>
                </a:moveTo>
                <a:lnTo>
                  <a:pt x="387187" y="235654"/>
                </a:lnTo>
                <a:lnTo>
                  <a:pt x="394924" y="235160"/>
                </a:lnTo>
                <a:lnTo>
                  <a:pt x="436063" y="208574"/>
                </a:lnTo>
                <a:lnTo>
                  <a:pt x="436705" y="208640"/>
                </a:lnTo>
                <a:lnTo>
                  <a:pt x="463709" y="235654"/>
                </a:lnTo>
                <a:close/>
              </a:path>
              <a:path w="752475" h="742950">
                <a:moveTo>
                  <a:pt x="463966" y="433413"/>
                </a:moveTo>
                <a:lnTo>
                  <a:pt x="460968" y="421457"/>
                </a:lnTo>
                <a:lnTo>
                  <a:pt x="456725" y="410152"/>
                </a:lnTo>
                <a:lnTo>
                  <a:pt x="451324" y="399600"/>
                </a:lnTo>
                <a:lnTo>
                  <a:pt x="444854" y="389904"/>
                </a:lnTo>
                <a:lnTo>
                  <a:pt x="445117" y="386496"/>
                </a:lnTo>
                <a:lnTo>
                  <a:pt x="445298" y="383055"/>
                </a:lnTo>
                <a:lnTo>
                  <a:pt x="445298" y="379631"/>
                </a:lnTo>
                <a:lnTo>
                  <a:pt x="438374" y="336817"/>
                </a:lnTo>
                <a:lnTo>
                  <a:pt x="419102" y="299600"/>
                </a:lnTo>
                <a:lnTo>
                  <a:pt x="389732" y="270230"/>
                </a:lnTo>
                <a:lnTo>
                  <a:pt x="352514" y="250957"/>
                </a:lnTo>
                <a:lnTo>
                  <a:pt x="309700" y="244033"/>
                </a:lnTo>
                <a:lnTo>
                  <a:pt x="472085" y="244033"/>
                </a:lnTo>
                <a:lnTo>
                  <a:pt x="480675" y="252626"/>
                </a:lnTo>
                <a:lnTo>
                  <a:pt x="480741" y="253268"/>
                </a:lnTo>
                <a:lnTo>
                  <a:pt x="454155" y="294407"/>
                </a:lnTo>
                <a:lnTo>
                  <a:pt x="453678" y="302128"/>
                </a:lnTo>
                <a:lnTo>
                  <a:pt x="459538" y="314293"/>
                </a:lnTo>
                <a:lnTo>
                  <a:pt x="461876" y="319940"/>
                </a:lnTo>
                <a:lnTo>
                  <a:pt x="466337" y="332632"/>
                </a:lnTo>
                <a:lnTo>
                  <a:pt x="472148" y="337752"/>
                </a:lnTo>
                <a:lnTo>
                  <a:pt x="520003" y="348024"/>
                </a:lnTo>
                <a:lnTo>
                  <a:pt x="520415" y="348534"/>
                </a:lnTo>
                <a:lnTo>
                  <a:pt x="520415" y="410728"/>
                </a:lnTo>
                <a:lnTo>
                  <a:pt x="520003" y="411222"/>
                </a:lnTo>
                <a:lnTo>
                  <a:pt x="472214" y="421494"/>
                </a:lnTo>
                <a:lnTo>
                  <a:pt x="466469" y="426515"/>
                </a:lnTo>
                <a:lnTo>
                  <a:pt x="463966" y="433413"/>
                </a:lnTo>
                <a:close/>
              </a:path>
              <a:path w="752475" h="742950">
                <a:moveTo>
                  <a:pt x="288036" y="451768"/>
                </a:moveTo>
                <a:lnTo>
                  <a:pt x="266465" y="441251"/>
                </a:lnTo>
                <a:lnTo>
                  <a:pt x="249488" y="424762"/>
                </a:lnTo>
                <a:lnTo>
                  <a:pt x="238373" y="403741"/>
                </a:lnTo>
                <a:lnTo>
                  <a:pt x="234386" y="379631"/>
                </a:lnTo>
                <a:lnTo>
                  <a:pt x="240314" y="350341"/>
                </a:lnTo>
                <a:lnTo>
                  <a:pt x="256468" y="326399"/>
                </a:lnTo>
                <a:lnTo>
                  <a:pt x="280410" y="310244"/>
                </a:lnTo>
                <a:lnTo>
                  <a:pt x="309700" y="304317"/>
                </a:lnTo>
                <a:lnTo>
                  <a:pt x="333134" y="307980"/>
                </a:lnTo>
                <a:lnTo>
                  <a:pt x="353605" y="318269"/>
                </a:lnTo>
                <a:lnTo>
                  <a:pt x="369890" y="334139"/>
                </a:lnTo>
                <a:lnTo>
                  <a:pt x="380714" y="354444"/>
                </a:lnTo>
                <a:lnTo>
                  <a:pt x="376981" y="354444"/>
                </a:lnTo>
                <a:lnTo>
                  <a:pt x="342922" y="362070"/>
                </a:lnTo>
                <a:lnTo>
                  <a:pt x="314921" y="382889"/>
                </a:lnTo>
                <a:lnTo>
                  <a:pt x="295713" y="413816"/>
                </a:lnTo>
                <a:lnTo>
                  <a:pt x="288036" y="451768"/>
                </a:lnTo>
                <a:close/>
              </a:path>
              <a:path w="752475" h="742950">
                <a:moveTo>
                  <a:pt x="380767" y="354543"/>
                </a:moveTo>
                <a:lnTo>
                  <a:pt x="378248" y="354444"/>
                </a:lnTo>
                <a:lnTo>
                  <a:pt x="380714" y="354444"/>
                </a:lnTo>
                <a:close/>
              </a:path>
              <a:path w="752475" h="742950">
                <a:moveTo>
                  <a:pt x="376981" y="534918"/>
                </a:moveTo>
                <a:lnTo>
                  <a:pt x="350057" y="528592"/>
                </a:lnTo>
                <a:lnTo>
                  <a:pt x="328045" y="511352"/>
                </a:lnTo>
                <a:lnTo>
                  <a:pt x="313192" y="485803"/>
                </a:lnTo>
                <a:lnTo>
                  <a:pt x="307741" y="454550"/>
                </a:lnTo>
                <a:lnTo>
                  <a:pt x="313192" y="423306"/>
                </a:lnTo>
                <a:lnTo>
                  <a:pt x="328045" y="397762"/>
                </a:lnTo>
                <a:lnTo>
                  <a:pt x="350057" y="380524"/>
                </a:lnTo>
                <a:lnTo>
                  <a:pt x="376981" y="374199"/>
                </a:lnTo>
                <a:lnTo>
                  <a:pt x="403914" y="380524"/>
                </a:lnTo>
                <a:lnTo>
                  <a:pt x="425931" y="397762"/>
                </a:lnTo>
                <a:lnTo>
                  <a:pt x="440786" y="423306"/>
                </a:lnTo>
                <a:lnTo>
                  <a:pt x="446237" y="454550"/>
                </a:lnTo>
                <a:lnTo>
                  <a:pt x="440786" y="485803"/>
                </a:lnTo>
                <a:lnTo>
                  <a:pt x="425931" y="511352"/>
                </a:lnTo>
                <a:lnTo>
                  <a:pt x="403914" y="528592"/>
                </a:lnTo>
                <a:lnTo>
                  <a:pt x="376981" y="534918"/>
                </a:lnTo>
                <a:close/>
              </a:path>
              <a:path w="752475" h="742950">
                <a:moveTo>
                  <a:pt x="228477" y="589292"/>
                </a:moveTo>
                <a:lnTo>
                  <a:pt x="217081" y="583444"/>
                </a:lnTo>
                <a:lnTo>
                  <a:pt x="205074" y="579213"/>
                </a:lnTo>
                <a:lnTo>
                  <a:pt x="192569" y="576643"/>
                </a:lnTo>
                <a:lnTo>
                  <a:pt x="179683" y="575777"/>
                </a:lnTo>
                <a:lnTo>
                  <a:pt x="164060" y="575777"/>
                </a:lnTo>
                <a:lnTo>
                  <a:pt x="180707" y="562298"/>
                </a:lnTo>
                <a:lnTo>
                  <a:pt x="193624" y="544433"/>
                </a:lnTo>
                <a:lnTo>
                  <a:pt x="201982" y="523111"/>
                </a:lnTo>
                <a:lnTo>
                  <a:pt x="204952" y="499261"/>
                </a:lnTo>
                <a:lnTo>
                  <a:pt x="198869" y="465524"/>
                </a:lnTo>
                <a:lnTo>
                  <a:pt x="182290" y="437944"/>
                </a:lnTo>
                <a:lnTo>
                  <a:pt x="157720" y="419334"/>
                </a:lnTo>
                <a:lnTo>
                  <a:pt x="127663" y="412506"/>
                </a:lnTo>
                <a:lnTo>
                  <a:pt x="179337" y="412506"/>
                </a:lnTo>
                <a:lnTo>
                  <a:pt x="199528" y="458575"/>
                </a:lnTo>
                <a:lnTo>
                  <a:pt x="228090" y="487817"/>
                </a:lnTo>
                <a:lnTo>
                  <a:pt x="264356" y="507382"/>
                </a:lnTo>
                <a:lnTo>
                  <a:pt x="306177" y="515130"/>
                </a:lnTo>
                <a:lnTo>
                  <a:pt x="313495" y="524628"/>
                </a:lnTo>
                <a:lnTo>
                  <a:pt x="321798" y="533023"/>
                </a:lnTo>
                <a:lnTo>
                  <a:pt x="330987" y="540204"/>
                </a:lnTo>
                <a:lnTo>
                  <a:pt x="340962" y="546063"/>
                </a:lnTo>
                <a:lnTo>
                  <a:pt x="315923" y="546063"/>
                </a:lnTo>
                <a:lnTo>
                  <a:pt x="290083" y="549125"/>
                </a:lnTo>
                <a:lnTo>
                  <a:pt x="266422" y="557831"/>
                </a:lnTo>
                <a:lnTo>
                  <a:pt x="245650" y="571460"/>
                </a:lnTo>
                <a:lnTo>
                  <a:pt x="228477" y="589292"/>
                </a:lnTo>
                <a:close/>
              </a:path>
              <a:path w="752475" h="742950">
                <a:moveTo>
                  <a:pt x="127663" y="566278"/>
                </a:moveTo>
                <a:lnTo>
                  <a:pt x="105290" y="561004"/>
                </a:lnTo>
                <a:lnTo>
                  <a:pt x="86999" y="546629"/>
                </a:lnTo>
                <a:lnTo>
                  <a:pt x="74657" y="525324"/>
                </a:lnTo>
                <a:lnTo>
                  <a:pt x="70128" y="499261"/>
                </a:lnTo>
                <a:lnTo>
                  <a:pt x="74657" y="473208"/>
                </a:lnTo>
                <a:lnTo>
                  <a:pt x="86999" y="451908"/>
                </a:lnTo>
                <a:lnTo>
                  <a:pt x="105290" y="437534"/>
                </a:lnTo>
                <a:lnTo>
                  <a:pt x="127663" y="432260"/>
                </a:lnTo>
                <a:lnTo>
                  <a:pt x="150036" y="437534"/>
                </a:lnTo>
                <a:lnTo>
                  <a:pt x="168326" y="451908"/>
                </a:lnTo>
                <a:lnTo>
                  <a:pt x="180669" y="473208"/>
                </a:lnTo>
                <a:lnTo>
                  <a:pt x="185198" y="499261"/>
                </a:lnTo>
                <a:lnTo>
                  <a:pt x="180669" y="525324"/>
                </a:lnTo>
                <a:lnTo>
                  <a:pt x="168326" y="546629"/>
                </a:lnTo>
                <a:lnTo>
                  <a:pt x="150036" y="561004"/>
                </a:lnTo>
                <a:lnTo>
                  <a:pt x="127663" y="566278"/>
                </a:lnTo>
                <a:close/>
              </a:path>
              <a:path w="752475" h="742950">
                <a:moveTo>
                  <a:pt x="441166" y="546145"/>
                </a:moveTo>
                <a:lnTo>
                  <a:pt x="439092" y="546063"/>
                </a:lnTo>
                <a:lnTo>
                  <a:pt x="413000" y="546063"/>
                </a:lnTo>
                <a:lnTo>
                  <a:pt x="430352" y="534590"/>
                </a:lnTo>
                <a:lnTo>
                  <a:pt x="444905" y="519151"/>
                </a:lnTo>
                <a:lnTo>
                  <a:pt x="456079" y="500397"/>
                </a:lnTo>
                <a:lnTo>
                  <a:pt x="463291" y="478980"/>
                </a:lnTo>
                <a:lnTo>
                  <a:pt x="480741" y="505994"/>
                </a:lnTo>
                <a:lnTo>
                  <a:pt x="480675" y="506636"/>
                </a:lnTo>
                <a:lnTo>
                  <a:pt x="441166" y="546145"/>
                </a:lnTo>
                <a:close/>
              </a:path>
              <a:path w="752475" h="742950">
                <a:moveTo>
                  <a:pt x="281221" y="742706"/>
                </a:moveTo>
                <a:lnTo>
                  <a:pt x="225431" y="742706"/>
                </a:lnTo>
                <a:lnTo>
                  <a:pt x="225431" y="656326"/>
                </a:lnTo>
                <a:lnTo>
                  <a:pt x="232554" y="621127"/>
                </a:lnTo>
                <a:lnTo>
                  <a:pt x="251966" y="592354"/>
                </a:lnTo>
                <a:lnTo>
                  <a:pt x="280734" y="572940"/>
                </a:lnTo>
                <a:lnTo>
                  <a:pt x="315923" y="565817"/>
                </a:lnTo>
                <a:lnTo>
                  <a:pt x="438039" y="565817"/>
                </a:lnTo>
                <a:lnTo>
                  <a:pt x="473228" y="572940"/>
                </a:lnTo>
                <a:lnTo>
                  <a:pt x="501996" y="592354"/>
                </a:lnTo>
                <a:lnTo>
                  <a:pt x="521408" y="621127"/>
                </a:lnTo>
                <a:lnTo>
                  <a:pt x="525483" y="641263"/>
                </a:lnTo>
                <a:lnTo>
                  <a:pt x="285649" y="641263"/>
                </a:lnTo>
                <a:lnTo>
                  <a:pt x="281221" y="645691"/>
                </a:lnTo>
                <a:lnTo>
                  <a:pt x="281221" y="742706"/>
                </a:lnTo>
                <a:close/>
              </a:path>
              <a:path w="752475" h="742950">
                <a:moveTo>
                  <a:pt x="54061" y="742706"/>
                </a:moveTo>
                <a:lnTo>
                  <a:pt x="0" y="742706"/>
                </a:lnTo>
                <a:lnTo>
                  <a:pt x="0" y="671174"/>
                </a:lnTo>
                <a:lnTo>
                  <a:pt x="5953" y="641757"/>
                </a:lnTo>
                <a:lnTo>
                  <a:pt x="22178" y="617710"/>
                </a:lnTo>
                <a:lnTo>
                  <a:pt x="46225" y="601484"/>
                </a:lnTo>
                <a:lnTo>
                  <a:pt x="75643" y="595531"/>
                </a:lnTo>
                <a:lnTo>
                  <a:pt x="179683" y="595531"/>
                </a:lnTo>
                <a:lnTo>
                  <a:pt x="189762" y="596199"/>
                </a:lnTo>
                <a:lnTo>
                  <a:pt x="199546" y="598182"/>
                </a:lnTo>
                <a:lnTo>
                  <a:pt x="209022" y="601484"/>
                </a:lnTo>
                <a:lnTo>
                  <a:pt x="217891" y="605968"/>
                </a:lnTo>
                <a:lnTo>
                  <a:pt x="212683" y="617710"/>
                </a:lnTo>
                <a:lnTo>
                  <a:pt x="208864" y="630011"/>
                </a:lnTo>
                <a:lnTo>
                  <a:pt x="206490" y="642929"/>
                </a:lnTo>
                <a:lnTo>
                  <a:pt x="205677" y="656326"/>
                </a:lnTo>
                <a:lnTo>
                  <a:pt x="205677" y="656885"/>
                </a:lnTo>
                <a:lnTo>
                  <a:pt x="58473" y="656885"/>
                </a:lnTo>
                <a:lnTo>
                  <a:pt x="54061" y="661314"/>
                </a:lnTo>
                <a:lnTo>
                  <a:pt x="54061" y="742706"/>
                </a:lnTo>
                <a:close/>
              </a:path>
              <a:path w="752475" h="742950">
                <a:moveTo>
                  <a:pt x="452986" y="742706"/>
                </a:moveTo>
                <a:lnTo>
                  <a:pt x="300975" y="742706"/>
                </a:lnTo>
                <a:lnTo>
                  <a:pt x="300975" y="645691"/>
                </a:lnTo>
                <a:lnTo>
                  <a:pt x="296547" y="641263"/>
                </a:lnTo>
                <a:lnTo>
                  <a:pt x="457414" y="641263"/>
                </a:lnTo>
                <a:lnTo>
                  <a:pt x="452986" y="645691"/>
                </a:lnTo>
                <a:lnTo>
                  <a:pt x="452986" y="742706"/>
                </a:lnTo>
                <a:close/>
              </a:path>
              <a:path w="752475" h="742950">
                <a:moveTo>
                  <a:pt x="528531" y="742706"/>
                </a:moveTo>
                <a:lnTo>
                  <a:pt x="472741" y="742706"/>
                </a:lnTo>
                <a:lnTo>
                  <a:pt x="472741" y="645691"/>
                </a:lnTo>
                <a:lnTo>
                  <a:pt x="468329" y="641263"/>
                </a:lnTo>
                <a:lnTo>
                  <a:pt x="525483" y="641263"/>
                </a:lnTo>
                <a:lnTo>
                  <a:pt x="528531" y="656326"/>
                </a:lnTo>
                <a:lnTo>
                  <a:pt x="528531" y="742706"/>
                </a:lnTo>
                <a:close/>
              </a:path>
              <a:path w="752475" h="742950">
                <a:moveTo>
                  <a:pt x="181510" y="742706"/>
                </a:moveTo>
                <a:lnTo>
                  <a:pt x="73815" y="742706"/>
                </a:lnTo>
                <a:lnTo>
                  <a:pt x="73815" y="661314"/>
                </a:lnTo>
                <a:lnTo>
                  <a:pt x="69387" y="656885"/>
                </a:lnTo>
                <a:lnTo>
                  <a:pt x="185939" y="656885"/>
                </a:lnTo>
                <a:lnTo>
                  <a:pt x="181510" y="661314"/>
                </a:lnTo>
                <a:lnTo>
                  <a:pt x="181510" y="742706"/>
                </a:lnTo>
                <a:close/>
              </a:path>
              <a:path w="752475" h="742950">
                <a:moveTo>
                  <a:pt x="205677" y="742706"/>
                </a:moveTo>
                <a:lnTo>
                  <a:pt x="201265" y="742706"/>
                </a:lnTo>
                <a:lnTo>
                  <a:pt x="201265" y="661314"/>
                </a:lnTo>
                <a:lnTo>
                  <a:pt x="196853" y="656885"/>
                </a:lnTo>
                <a:lnTo>
                  <a:pt x="205677" y="656885"/>
                </a:lnTo>
                <a:lnTo>
                  <a:pt x="205677" y="742706"/>
                </a:lnTo>
                <a:close/>
              </a:path>
              <a:path w="752475" h="742950">
                <a:moveTo>
                  <a:pt x="647420" y="209364"/>
                </a:moveTo>
                <a:lnTo>
                  <a:pt x="532597" y="209364"/>
                </a:lnTo>
                <a:lnTo>
                  <a:pt x="590016" y="128733"/>
                </a:lnTo>
                <a:lnTo>
                  <a:pt x="647420" y="209364"/>
                </a:lnTo>
                <a:close/>
              </a:path>
              <a:path w="752475" h="742950">
                <a:moveTo>
                  <a:pt x="568813" y="441347"/>
                </a:moveTo>
                <a:lnTo>
                  <a:pt x="568813" y="213776"/>
                </a:lnTo>
                <a:lnTo>
                  <a:pt x="564385" y="209364"/>
                </a:lnTo>
                <a:lnTo>
                  <a:pt x="615648" y="209364"/>
                </a:lnTo>
                <a:lnTo>
                  <a:pt x="611220" y="213776"/>
                </a:lnTo>
                <a:lnTo>
                  <a:pt x="611220" y="414169"/>
                </a:lnTo>
                <a:lnTo>
                  <a:pt x="599091" y="418061"/>
                </a:lnTo>
                <a:lnTo>
                  <a:pt x="587862" y="424023"/>
                </a:lnTo>
                <a:lnTo>
                  <a:pt x="577710" y="431853"/>
                </a:lnTo>
                <a:lnTo>
                  <a:pt x="568813" y="441347"/>
                </a:lnTo>
                <a:close/>
              </a:path>
              <a:path w="752475" h="742950">
                <a:moveTo>
                  <a:pt x="626299" y="566278"/>
                </a:moveTo>
                <a:lnTo>
                  <a:pt x="604339" y="561205"/>
                </a:lnTo>
                <a:lnTo>
                  <a:pt x="586271" y="547351"/>
                </a:lnTo>
                <a:lnTo>
                  <a:pt x="573846" y="526761"/>
                </a:lnTo>
                <a:lnTo>
                  <a:pt x="568813" y="501483"/>
                </a:lnTo>
                <a:lnTo>
                  <a:pt x="568813" y="497055"/>
                </a:lnTo>
                <a:lnTo>
                  <a:pt x="573846" y="471777"/>
                </a:lnTo>
                <a:lnTo>
                  <a:pt x="586271" y="451188"/>
                </a:lnTo>
                <a:lnTo>
                  <a:pt x="604339" y="437333"/>
                </a:lnTo>
                <a:lnTo>
                  <a:pt x="626299" y="432260"/>
                </a:lnTo>
                <a:lnTo>
                  <a:pt x="648678" y="437534"/>
                </a:lnTo>
                <a:lnTo>
                  <a:pt x="666968" y="451908"/>
                </a:lnTo>
                <a:lnTo>
                  <a:pt x="679307" y="473208"/>
                </a:lnTo>
                <a:lnTo>
                  <a:pt x="683834" y="499261"/>
                </a:lnTo>
                <a:lnTo>
                  <a:pt x="679307" y="525324"/>
                </a:lnTo>
                <a:lnTo>
                  <a:pt x="666968" y="546629"/>
                </a:lnTo>
                <a:lnTo>
                  <a:pt x="648678" y="561004"/>
                </a:lnTo>
                <a:lnTo>
                  <a:pt x="626299" y="566278"/>
                </a:lnTo>
                <a:close/>
              </a:path>
              <a:path w="752475" h="742950">
                <a:moveTo>
                  <a:pt x="552697" y="742706"/>
                </a:moveTo>
                <a:lnTo>
                  <a:pt x="548285" y="742706"/>
                </a:lnTo>
                <a:lnTo>
                  <a:pt x="548285" y="656326"/>
                </a:lnTo>
                <a:lnTo>
                  <a:pt x="547471" y="642929"/>
                </a:lnTo>
                <a:lnTo>
                  <a:pt x="545098" y="630011"/>
                </a:lnTo>
                <a:lnTo>
                  <a:pt x="541264" y="617661"/>
                </a:lnTo>
                <a:lnTo>
                  <a:pt x="536070" y="605968"/>
                </a:lnTo>
                <a:lnTo>
                  <a:pt x="545020" y="601448"/>
                </a:lnTo>
                <a:lnTo>
                  <a:pt x="554427" y="598182"/>
                </a:lnTo>
                <a:lnTo>
                  <a:pt x="564209" y="596199"/>
                </a:lnTo>
                <a:lnTo>
                  <a:pt x="574279" y="595531"/>
                </a:lnTo>
                <a:lnTo>
                  <a:pt x="678319" y="595531"/>
                </a:lnTo>
                <a:lnTo>
                  <a:pt x="707737" y="601484"/>
                </a:lnTo>
                <a:lnTo>
                  <a:pt x="731784" y="617710"/>
                </a:lnTo>
                <a:lnTo>
                  <a:pt x="748009" y="641757"/>
                </a:lnTo>
                <a:lnTo>
                  <a:pt x="751070" y="656885"/>
                </a:lnTo>
                <a:lnTo>
                  <a:pt x="557125" y="656885"/>
                </a:lnTo>
                <a:lnTo>
                  <a:pt x="552697" y="661314"/>
                </a:lnTo>
                <a:lnTo>
                  <a:pt x="552697" y="742706"/>
                </a:lnTo>
                <a:close/>
              </a:path>
              <a:path w="752475" h="742950">
                <a:moveTo>
                  <a:pt x="680163" y="742706"/>
                </a:moveTo>
                <a:lnTo>
                  <a:pt x="572451" y="742706"/>
                </a:lnTo>
                <a:lnTo>
                  <a:pt x="572451" y="661314"/>
                </a:lnTo>
                <a:lnTo>
                  <a:pt x="568023" y="656885"/>
                </a:lnTo>
                <a:lnTo>
                  <a:pt x="684574" y="656885"/>
                </a:lnTo>
                <a:lnTo>
                  <a:pt x="680163" y="661314"/>
                </a:lnTo>
                <a:lnTo>
                  <a:pt x="680163" y="742706"/>
                </a:lnTo>
                <a:close/>
              </a:path>
              <a:path w="752475" h="742950">
                <a:moveTo>
                  <a:pt x="752407" y="742706"/>
                </a:moveTo>
                <a:lnTo>
                  <a:pt x="699917" y="742706"/>
                </a:lnTo>
                <a:lnTo>
                  <a:pt x="699917" y="661314"/>
                </a:lnTo>
                <a:lnTo>
                  <a:pt x="695489" y="656885"/>
                </a:lnTo>
                <a:lnTo>
                  <a:pt x="751070" y="656885"/>
                </a:lnTo>
                <a:lnTo>
                  <a:pt x="752407" y="663490"/>
                </a:lnTo>
                <a:lnTo>
                  <a:pt x="752407" y="742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521885" y="1647435"/>
            <a:ext cx="8943340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0" spc="-409"/>
              <a:t>Problem</a:t>
            </a:r>
            <a:r>
              <a:rPr dirty="0" sz="8500" spc="-1270"/>
              <a:t> </a:t>
            </a:r>
            <a:r>
              <a:rPr dirty="0" sz="8500" spc="-315"/>
              <a:t>Statement</a:t>
            </a:r>
            <a:endParaRPr sz="8500"/>
          </a:p>
        </p:txBody>
      </p:sp>
      <p:sp>
        <p:nvSpPr>
          <p:cNvPr id="34" name="object 34" descr=""/>
          <p:cNvSpPr txBox="1"/>
          <p:nvPr/>
        </p:nvSpPr>
        <p:spPr>
          <a:xfrm>
            <a:off x="1965138" y="6713835"/>
            <a:ext cx="28625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20" b="1">
                <a:solidFill>
                  <a:srgbClr val="DE0E3F"/>
                </a:solidFill>
                <a:latin typeface="Liberation Sans Narrow"/>
                <a:cs typeface="Liberation Sans Narrow"/>
              </a:rPr>
              <a:t>High</a:t>
            </a:r>
            <a:r>
              <a:rPr dirty="0" sz="3400" spc="-65" b="1">
                <a:solidFill>
                  <a:srgbClr val="DE0E3F"/>
                </a:solidFill>
                <a:latin typeface="Liberation Sans Narrow"/>
                <a:cs typeface="Liberation Sans Narrow"/>
              </a:rPr>
              <a:t> </a:t>
            </a:r>
            <a:r>
              <a:rPr dirty="0" sz="3400" spc="195" b="1">
                <a:solidFill>
                  <a:srgbClr val="DE0E3F"/>
                </a:solidFill>
                <a:latin typeface="Liberation Sans Narrow"/>
                <a:cs typeface="Liberation Sans Narrow"/>
              </a:rPr>
              <a:t>legal</a:t>
            </a:r>
            <a:r>
              <a:rPr dirty="0" sz="3400" spc="-60" b="1">
                <a:solidFill>
                  <a:srgbClr val="DE0E3F"/>
                </a:solidFill>
                <a:latin typeface="Liberation Sans Narrow"/>
                <a:cs typeface="Liberation Sans Narrow"/>
              </a:rPr>
              <a:t> </a:t>
            </a:r>
            <a:r>
              <a:rPr dirty="0" sz="3400" spc="180" b="1">
                <a:solidFill>
                  <a:srgbClr val="DE0E3F"/>
                </a:solidFill>
                <a:latin typeface="Liberation Sans Narrow"/>
                <a:cs typeface="Liberation Sans Narrow"/>
              </a:rPr>
              <a:t>fees</a:t>
            </a:r>
            <a:endParaRPr sz="3400">
              <a:latin typeface="Liberation Sans Narrow"/>
              <a:cs typeface="Liberation Sans Narrow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738285" y="8258981"/>
            <a:ext cx="3435350" cy="84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4465" marR="5080" indent="-152400">
              <a:lnSpc>
                <a:spcPct val="114399"/>
              </a:lnSpc>
              <a:spcBef>
                <a:spcPts val="95"/>
              </a:spcBef>
            </a:pPr>
            <a:r>
              <a:rPr dirty="0" sz="2350" spc="-25">
                <a:latin typeface="Trebuchet MS"/>
                <a:cs typeface="Trebuchet MS"/>
              </a:rPr>
              <a:t>Professional</a:t>
            </a:r>
            <a:r>
              <a:rPr dirty="0" sz="2350" spc="-70">
                <a:latin typeface="Trebuchet MS"/>
                <a:cs typeface="Trebuchet MS"/>
              </a:rPr>
              <a:t> </a:t>
            </a:r>
            <a:r>
              <a:rPr dirty="0" sz="2350" spc="-20">
                <a:latin typeface="Trebuchet MS"/>
                <a:cs typeface="Trebuchet MS"/>
              </a:rPr>
              <a:t>consultations </a:t>
            </a:r>
            <a:r>
              <a:rPr dirty="0" sz="2350" spc="-45">
                <a:latin typeface="Trebuchet MS"/>
                <a:cs typeface="Trebuchet MS"/>
              </a:rPr>
              <a:t>are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 spc="-75">
                <a:latin typeface="Trebuchet MS"/>
                <a:cs typeface="Trebuchet MS"/>
              </a:rPr>
              <a:t>often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 spc="-20">
                <a:latin typeface="Trebuchet MS"/>
                <a:cs typeface="Trebuchet MS"/>
              </a:rPr>
              <a:t>too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expensive.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826530" y="6491766"/>
            <a:ext cx="2616835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8760" marR="5080" indent="-226695">
              <a:lnSpc>
                <a:spcPct val="115799"/>
              </a:lnSpc>
              <a:spcBef>
                <a:spcPts val="100"/>
              </a:spcBef>
            </a:pPr>
            <a:r>
              <a:rPr dirty="0" sz="3400" spc="195" b="1">
                <a:solidFill>
                  <a:srgbClr val="DE0E3F"/>
                </a:solidFill>
                <a:latin typeface="Liberation Sans Narrow"/>
                <a:cs typeface="Liberation Sans Narrow"/>
              </a:rPr>
              <a:t>Geographical </a:t>
            </a:r>
            <a:r>
              <a:rPr dirty="0" sz="3400" spc="175" b="1">
                <a:solidFill>
                  <a:srgbClr val="DE0E3F"/>
                </a:solidFill>
                <a:latin typeface="Liberation Sans Narrow"/>
                <a:cs typeface="Liberation Sans Narrow"/>
              </a:rPr>
              <a:t>limitations</a:t>
            </a:r>
            <a:endParaRPr sz="3400">
              <a:latin typeface="Liberation Sans Narrow"/>
              <a:cs typeface="Liberation Sans Narrow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3423682" y="6491766"/>
            <a:ext cx="2760345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9890" marR="5080" indent="-377825">
              <a:lnSpc>
                <a:spcPct val="115799"/>
              </a:lnSpc>
              <a:spcBef>
                <a:spcPts val="100"/>
              </a:spcBef>
            </a:pPr>
            <a:r>
              <a:rPr dirty="0" sz="3400" spc="225" b="1">
                <a:solidFill>
                  <a:srgbClr val="DE0E3F"/>
                </a:solidFill>
                <a:latin typeface="Liberation Sans Narrow"/>
                <a:cs typeface="Liberation Sans Narrow"/>
              </a:rPr>
              <a:t>Complex</a:t>
            </a:r>
            <a:r>
              <a:rPr dirty="0" sz="3400" spc="-55" b="1">
                <a:solidFill>
                  <a:srgbClr val="DE0E3F"/>
                </a:solidFill>
                <a:latin typeface="Liberation Sans Narrow"/>
                <a:cs typeface="Liberation Sans Narrow"/>
              </a:rPr>
              <a:t> </a:t>
            </a:r>
            <a:r>
              <a:rPr dirty="0" sz="3400" spc="175" b="1">
                <a:solidFill>
                  <a:srgbClr val="DE0E3F"/>
                </a:solidFill>
                <a:latin typeface="Liberation Sans Narrow"/>
                <a:cs typeface="Liberation Sans Narrow"/>
              </a:rPr>
              <a:t>legal processes</a:t>
            </a:r>
            <a:endParaRPr sz="3400">
              <a:latin typeface="Liberation Sans Narrow"/>
              <a:cs typeface="Liberation Sans Narrow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559619" y="8258981"/>
            <a:ext cx="3209290" cy="844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5090">
              <a:lnSpc>
                <a:spcPct val="114399"/>
              </a:lnSpc>
              <a:spcBef>
                <a:spcPts val="95"/>
              </a:spcBef>
            </a:pPr>
            <a:r>
              <a:rPr dirty="0" sz="2350" spc="-30">
                <a:latin typeface="Trebuchet MS"/>
                <a:cs typeface="Trebuchet MS"/>
              </a:rPr>
              <a:t>Rural</a:t>
            </a:r>
            <a:r>
              <a:rPr dirty="0" sz="2350" spc="-105">
                <a:latin typeface="Trebuchet MS"/>
                <a:cs typeface="Trebuchet MS"/>
              </a:rPr>
              <a:t> </a:t>
            </a:r>
            <a:r>
              <a:rPr dirty="0" sz="2350" spc="-45">
                <a:latin typeface="Trebuchet MS"/>
                <a:cs typeface="Trebuchet MS"/>
              </a:rPr>
              <a:t>communities</a:t>
            </a:r>
            <a:r>
              <a:rPr dirty="0" sz="2350" spc="-100">
                <a:latin typeface="Trebuchet MS"/>
                <a:cs typeface="Trebuchet MS"/>
              </a:rPr>
              <a:t> </a:t>
            </a:r>
            <a:r>
              <a:rPr dirty="0" sz="2350" spc="-20">
                <a:latin typeface="Trebuchet MS"/>
                <a:cs typeface="Trebuchet MS"/>
              </a:rPr>
              <a:t>lack </a:t>
            </a:r>
            <a:r>
              <a:rPr dirty="0" sz="2350" spc="-70">
                <a:latin typeface="Trebuchet MS"/>
                <a:cs typeface="Trebuchet MS"/>
              </a:rPr>
              <a:t>direct</a:t>
            </a:r>
            <a:r>
              <a:rPr dirty="0" sz="2350" spc="-100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access</a:t>
            </a:r>
            <a:r>
              <a:rPr dirty="0" sz="2350" spc="-100">
                <a:latin typeface="Trebuchet MS"/>
                <a:cs typeface="Trebuchet MS"/>
              </a:rPr>
              <a:t> </a:t>
            </a:r>
            <a:r>
              <a:rPr dirty="0" sz="2350" spc="-40">
                <a:latin typeface="Trebuchet MS"/>
                <a:cs typeface="Trebuchet MS"/>
              </a:rPr>
              <a:t>to</a:t>
            </a:r>
            <a:r>
              <a:rPr dirty="0" sz="2350" spc="-100">
                <a:latin typeface="Trebuchet MS"/>
                <a:cs typeface="Trebuchet MS"/>
              </a:rPr>
              <a:t> </a:t>
            </a:r>
            <a:r>
              <a:rPr dirty="0" sz="2350" spc="-50">
                <a:latin typeface="Trebuchet MS"/>
                <a:cs typeface="Trebuchet MS"/>
              </a:rPr>
              <a:t>lawyers.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3264120" y="8258981"/>
            <a:ext cx="3545840" cy="1254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399"/>
              </a:lnSpc>
              <a:spcBef>
                <a:spcPts val="95"/>
              </a:spcBef>
            </a:pPr>
            <a:r>
              <a:rPr dirty="0" sz="2350" spc="-20">
                <a:latin typeface="Trebuchet MS"/>
                <a:cs typeface="Trebuchet MS"/>
              </a:rPr>
              <a:t>Navigating</a:t>
            </a:r>
            <a:r>
              <a:rPr dirty="0" sz="2350" spc="-120">
                <a:latin typeface="Trebuchet MS"/>
                <a:cs typeface="Trebuchet MS"/>
              </a:rPr>
              <a:t> </a:t>
            </a:r>
            <a:r>
              <a:rPr dirty="0" sz="2350" spc="-75">
                <a:latin typeface="Trebuchet MS"/>
                <a:cs typeface="Trebuchet MS"/>
              </a:rPr>
              <a:t>the</a:t>
            </a:r>
            <a:r>
              <a:rPr dirty="0" sz="2350" spc="-120">
                <a:latin typeface="Trebuchet MS"/>
                <a:cs typeface="Trebuchet MS"/>
              </a:rPr>
              <a:t> </a:t>
            </a:r>
            <a:r>
              <a:rPr dirty="0" sz="2350" spc="-20">
                <a:latin typeface="Trebuchet MS"/>
                <a:cs typeface="Trebuchet MS"/>
              </a:rPr>
              <a:t>legal </a:t>
            </a:r>
            <a:r>
              <a:rPr dirty="0" sz="2350">
                <a:latin typeface="Trebuchet MS"/>
                <a:cs typeface="Trebuchet MS"/>
              </a:rPr>
              <a:t>system</a:t>
            </a:r>
            <a:r>
              <a:rPr dirty="0" sz="2350" spc="-130">
                <a:latin typeface="Trebuchet MS"/>
                <a:cs typeface="Trebuchet MS"/>
              </a:rPr>
              <a:t> </a:t>
            </a:r>
            <a:r>
              <a:rPr dirty="0" sz="2350" spc="-70">
                <a:latin typeface="Trebuchet MS"/>
                <a:cs typeface="Trebuchet MS"/>
              </a:rPr>
              <a:t>without</a:t>
            </a:r>
            <a:r>
              <a:rPr dirty="0" sz="2350" spc="-125">
                <a:latin typeface="Trebuchet MS"/>
                <a:cs typeface="Trebuchet MS"/>
              </a:rPr>
              <a:t> </a:t>
            </a:r>
            <a:r>
              <a:rPr dirty="0" sz="2350" spc="-20">
                <a:latin typeface="Trebuchet MS"/>
                <a:cs typeface="Trebuchet MS"/>
              </a:rPr>
              <a:t>guidance</a:t>
            </a:r>
            <a:r>
              <a:rPr dirty="0" sz="2350" spc="-130">
                <a:latin typeface="Trebuchet MS"/>
                <a:cs typeface="Trebuchet MS"/>
              </a:rPr>
              <a:t> </a:t>
            </a:r>
            <a:r>
              <a:rPr dirty="0" sz="2350" spc="-25">
                <a:latin typeface="Trebuchet MS"/>
                <a:cs typeface="Trebuchet MS"/>
              </a:rPr>
              <a:t>is difficult.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5289925"/>
            <a:ext cx="8490585" cy="5111750"/>
            <a:chOff x="0" y="5289925"/>
            <a:chExt cx="8490585" cy="51117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7216" y="5289925"/>
              <a:ext cx="3693078" cy="4063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4953" y="5561817"/>
              <a:ext cx="2992636" cy="335770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204978" y="6280969"/>
              <a:ext cx="2990850" cy="2639060"/>
            </a:xfrm>
            <a:custGeom>
              <a:avLst/>
              <a:gdLst/>
              <a:ahLst/>
              <a:cxnLst/>
              <a:rect l="l" t="t" r="r" b="b"/>
              <a:pathLst>
                <a:path w="2990850" h="2639059">
                  <a:moveTo>
                    <a:pt x="2834009" y="0"/>
                  </a:moveTo>
                  <a:lnTo>
                    <a:pt x="2869267" y="29869"/>
                  </a:lnTo>
                  <a:lnTo>
                    <a:pt x="2900591" y="63368"/>
                  </a:lnTo>
                  <a:lnTo>
                    <a:pt x="2927733" y="100077"/>
                  </a:lnTo>
                  <a:lnTo>
                    <a:pt x="2950461" y="139594"/>
                  </a:lnTo>
                  <a:lnTo>
                    <a:pt x="2968541" y="181516"/>
                  </a:lnTo>
                  <a:lnTo>
                    <a:pt x="2981743" y="225438"/>
                  </a:lnTo>
                  <a:lnTo>
                    <a:pt x="2989835" y="270958"/>
                  </a:lnTo>
                  <a:lnTo>
                    <a:pt x="2990819" y="287689"/>
                  </a:lnTo>
                </a:path>
                <a:path w="2990850" h="2639059">
                  <a:moveTo>
                    <a:pt x="2990819" y="1631605"/>
                  </a:moveTo>
                  <a:lnTo>
                    <a:pt x="2981743" y="1693853"/>
                  </a:lnTo>
                  <a:lnTo>
                    <a:pt x="2968541" y="1737775"/>
                  </a:lnTo>
                  <a:lnTo>
                    <a:pt x="2950461" y="1779696"/>
                  </a:lnTo>
                  <a:lnTo>
                    <a:pt x="2927733" y="1819213"/>
                  </a:lnTo>
                  <a:lnTo>
                    <a:pt x="2900591" y="1855924"/>
                  </a:lnTo>
                  <a:lnTo>
                    <a:pt x="2869267" y="1889424"/>
                  </a:lnTo>
                  <a:lnTo>
                    <a:pt x="2833991" y="1919311"/>
                  </a:lnTo>
                  <a:lnTo>
                    <a:pt x="2794997" y="1945180"/>
                  </a:lnTo>
                  <a:lnTo>
                    <a:pt x="1693878" y="2585832"/>
                  </a:lnTo>
                  <a:lnTo>
                    <a:pt x="1652179" y="2606886"/>
                  </a:lnTo>
                  <a:lnTo>
                    <a:pt x="1608823" y="2622676"/>
                  </a:lnTo>
                  <a:lnTo>
                    <a:pt x="1564284" y="2633203"/>
                  </a:lnTo>
                  <a:lnTo>
                    <a:pt x="1519034" y="2638466"/>
                  </a:lnTo>
                  <a:lnTo>
                    <a:pt x="1473548" y="2638466"/>
                  </a:lnTo>
                  <a:lnTo>
                    <a:pt x="1428299" y="2633203"/>
                  </a:lnTo>
                  <a:lnTo>
                    <a:pt x="1383760" y="2622676"/>
                  </a:lnTo>
                  <a:lnTo>
                    <a:pt x="1340404" y="2606886"/>
                  </a:lnTo>
                  <a:lnTo>
                    <a:pt x="1298705" y="2585832"/>
                  </a:lnTo>
                  <a:lnTo>
                    <a:pt x="197586" y="1945180"/>
                  </a:lnTo>
                  <a:lnTo>
                    <a:pt x="158591" y="1919311"/>
                  </a:lnTo>
                  <a:lnTo>
                    <a:pt x="123316" y="1889424"/>
                  </a:lnTo>
                  <a:lnTo>
                    <a:pt x="91991" y="1855924"/>
                  </a:lnTo>
                  <a:lnTo>
                    <a:pt x="64849" y="1819213"/>
                  </a:lnTo>
                  <a:lnTo>
                    <a:pt x="42122" y="1779696"/>
                  </a:lnTo>
                  <a:lnTo>
                    <a:pt x="24041" y="1737775"/>
                  </a:lnTo>
                  <a:lnTo>
                    <a:pt x="10839" y="1693853"/>
                  </a:lnTo>
                  <a:lnTo>
                    <a:pt x="2748" y="1648335"/>
                  </a:lnTo>
                  <a:lnTo>
                    <a:pt x="0" y="1601623"/>
                  </a:lnTo>
                  <a:lnTo>
                    <a:pt x="0" y="317672"/>
                  </a:lnTo>
                  <a:lnTo>
                    <a:pt x="2748" y="270958"/>
                  </a:lnTo>
                  <a:lnTo>
                    <a:pt x="10839" y="225438"/>
                  </a:lnTo>
                  <a:lnTo>
                    <a:pt x="24041" y="181516"/>
                  </a:lnTo>
                  <a:lnTo>
                    <a:pt x="42122" y="139594"/>
                  </a:lnTo>
                  <a:lnTo>
                    <a:pt x="64849" y="100077"/>
                  </a:lnTo>
                  <a:lnTo>
                    <a:pt x="91991" y="63368"/>
                  </a:lnTo>
                  <a:lnTo>
                    <a:pt x="123311" y="29874"/>
                  </a:lnTo>
                </a:path>
              </a:pathLst>
            </a:custGeom>
            <a:ln w="228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2352" y="6214505"/>
              <a:ext cx="3729898" cy="40724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2309" y="6276908"/>
              <a:ext cx="3236439" cy="364139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482336" y="6276916"/>
              <a:ext cx="3236595" cy="3641725"/>
            </a:xfrm>
            <a:custGeom>
              <a:avLst/>
              <a:gdLst/>
              <a:ahLst/>
              <a:cxnLst/>
              <a:rect l="l" t="t" r="r" b="b"/>
              <a:pathLst>
                <a:path w="3236595" h="3641725">
                  <a:moveTo>
                    <a:pt x="1815769" y="52638"/>
                  </a:moveTo>
                  <a:lnTo>
                    <a:pt x="3038779" y="764208"/>
                  </a:lnTo>
                  <a:lnTo>
                    <a:pt x="3077774" y="790076"/>
                  </a:lnTo>
                  <a:lnTo>
                    <a:pt x="3113048" y="819961"/>
                  </a:lnTo>
                  <a:lnTo>
                    <a:pt x="3144372" y="853460"/>
                  </a:lnTo>
                  <a:lnTo>
                    <a:pt x="3171512" y="890170"/>
                  </a:lnTo>
                  <a:lnTo>
                    <a:pt x="3194238" y="929687"/>
                  </a:lnTo>
                  <a:lnTo>
                    <a:pt x="3212317" y="971608"/>
                  </a:lnTo>
                  <a:lnTo>
                    <a:pt x="3225518" y="1015530"/>
                  </a:lnTo>
                  <a:lnTo>
                    <a:pt x="3233608" y="1061048"/>
                  </a:lnTo>
                  <a:lnTo>
                    <a:pt x="3236356" y="1107760"/>
                  </a:lnTo>
                  <a:lnTo>
                    <a:pt x="3236356" y="2533548"/>
                  </a:lnTo>
                  <a:lnTo>
                    <a:pt x="3233608" y="2580259"/>
                  </a:lnTo>
                  <a:lnTo>
                    <a:pt x="3225518" y="2625777"/>
                  </a:lnTo>
                  <a:lnTo>
                    <a:pt x="3212317" y="2669699"/>
                  </a:lnTo>
                  <a:lnTo>
                    <a:pt x="3194238" y="2711619"/>
                  </a:lnTo>
                  <a:lnTo>
                    <a:pt x="3171512" y="2751136"/>
                  </a:lnTo>
                  <a:lnTo>
                    <a:pt x="3144372" y="2787845"/>
                  </a:lnTo>
                  <a:lnTo>
                    <a:pt x="3113048" y="2821344"/>
                  </a:lnTo>
                  <a:lnTo>
                    <a:pt x="3077774" y="2851228"/>
                  </a:lnTo>
                  <a:lnTo>
                    <a:pt x="3038779" y="2877095"/>
                  </a:lnTo>
                  <a:lnTo>
                    <a:pt x="1815769" y="3588670"/>
                  </a:lnTo>
                  <a:lnTo>
                    <a:pt x="1774070" y="3609726"/>
                  </a:lnTo>
                  <a:lnTo>
                    <a:pt x="1730714" y="3625519"/>
                  </a:lnTo>
                  <a:lnTo>
                    <a:pt x="1686175" y="3636047"/>
                  </a:lnTo>
                  <a:lnTo>
                    <a:pt x="1640926" y="3641311"/>
                  </a:lnTo>
                  <a:lnTo>
                    <a:pt x="1595440" y="3641311"/>
                  </a:lnTo>
                  <a:lnTo>
                    <a:pt x="1550190" y="3636047"/>
                  </a:lnTo>
                  <a:lnTo>
                    <a:pt x="1505651" y="3625519"/>
                  </a:lnTo>
                  <a:lnTo>
                    <a:pt x="1462295" y="3609726"/>
                  </a:lnTo>
                  <a:lnTo>
                    <a:pt x="1420596" y="3588670"/>
                  </a:lnTo>
                  <a:lnTo>
                    <a:pt x="197584" y="2877095"/>
                  </a:lnTo>
                  <a:lnTo>
                    <a:pt x="158590" y="2851228"/>
                  </a:lnTo>
                  <a:lnTo>
                    <a:pt x="123315" y="2821344"/>
                  </a:lnTo>
                  <a:lnTo>
                    <a:pt x="91990" y="2787845"/>
                  </a:lnTo>
                  <a:lnTo>
                    <a:pt x="64848" y="2751136"/>
                  </a:lnTo>
                  <a:lnTo>
                    <a:pt x="42121" y="2711619"/>
                  </a:lnTo>
                  <a:lnTo>
                    <a:pt x="24041" y="2669699"/>
                  </a:lnTo>
                  <a:lnTo>
                    <a:pt x="10839" y="2625777"/>
                  </a:lnTo>
                  <a:lnTo>
                    <a:pt x="2748" y="2580259"/>
                  </a:lnTo>
                  <a:lnTo>
                    <a:pt x="0" y="2533548"/>
                  </a:lnTo>
                  <a:lnTo>
                    <a:pt x="0" y="1107760"/>
                  </a:lnTo>
                  <a:lnTo>
                    <a:pt x="2748" y="1061048"/>
                  </a:lnTo>
                  <a:lnTo>
                    <a:pt x="10839" y="1015530"/>
                  </a:lnTo>
                  <a:lnTo>
                    <a:pt x="24041" y="971608"/>
                  </a:lnTo>
                  <a:lnTo>
                    <a:pt x="42121" y="929687"/>
                  </a:lnTo>
                  <a:lnTo>
                    <a:pt x="64848" y="890170"/>
                  </a:lnTo>
                  <a:lnTo>
                    <a:pt x="91990" y="853460"/>
                  </a:lnTo>
                  <a:lnTo>
                    <a:pt x="123315" y="819961"/>
                  </a:lnTo>
                  <a:lnTo>
                    <a:pt x="158590" y="790076"/>
                  </a:lnTo>
                  <a:lnTo>
                    <a:pt x="197584" y="764208"/>
                  </a:lnTo>
                  <a:lnTo>
                    <a:pt x="1420596" y="52638"/>
                  </a:lnTo>
                  <a:lnTo>
                    <a:pt x="1462295" y="31583"/>
                  </a:lnTo>
                  <a:lnTo>
                    <a:pt x="1505651" y="15791"/>
                  </a:lnTo>
                  <a:lnTo>
                    <a:pt x="1550190" y="5263"/>
                  </a:lnTo>
                  <a:lnTo>
                    <a:pt x="1595440" y="0"/>
                  </a:lnTo>
                  <a:lnTo>
                    <a:pt x="1640926" y="0"/>
                  </a:lnTo>
                  <a:lnTo>
                    <a:pt x="1686175" y="5263"/>
                  </a:lnTo>
                  <a:lnTo>
                    <a:pt x="1730714" y="15791"/>
                  </a:lnTo>
                  <a:lnTo>
                    <a:pt x="1774070" y="31583"/>
                  </a:lnTo>
                  <a:lnTo>
                    <a:pt x="1815769" y="52638"/>
                  </a:lnTo>
                </a:path>
              </a:pathLst>
            </a:custGeom>
            <a:ln w="228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895368"/>
              <a:ext cx="3437007" cy="339163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883742"/>
              <a:ext cx="3002267" cy="340325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02042" y="6883743"/>
              <a:ext cx="1898650" cy="3403600"/>
            </a:xfrm>
            <a:custGeom>
              <a:avLst/>
              <a:gdLst/>
              <a:ahLst/>
              <a:cxnLst/>
              <a:rect l="l" t="t" r="r" b="b"/>
              <a:pathLst>
                <a:path w="1898650" h="3403600">
                  <a:moveTo>
                    <a:pt x="1729709" y="933040"/>
                  </a:moveTo>
                  <a:lnTo>
                    <a:pt x="1776857" y="970801"/>
                  </a:lnTo>
                  <a:lnTo>
                    <a:pt x="1808180" y="1004300"/>
                  </a:lnTo>
                  <a:lnTo>
                    <a:pt x="1835321" y="1041009"/>
                  </a:lnTo>
                  <a:lnTo>
                    <a:pt x="1858047" y="1080526"/>
                  </a:lnTo>
                  <a:lnTo>
                    <a:pt x="1876126" y="1122446"/>
                  </a:lnTo>
                  <a:lnTo>
                    <a:pt x="1889326" y="1166367"/>
                  </a:lnTo>
                  <a:lnTo>
                    <a:pt x="1897417" y="1211886"/>
                  </a:lnTo>
                  <a:lnTo>
                    <a:pt x="1898122" y="1223867"/>
                  </a:lnTo>
                </a:path>
                <a:path w="1898650" h="3403600">
                  <a:moveTo>
                    <a:pt x="1898122" y="3020791"/>
                  </a:moveTo>
                  <a:lnTo>
                    <a:pt x="1889326" y="3078291"/>
                  </a:lnTo>
                  <a:lnTo>
                    <a:pt x="1876126" y="3122212"/>
                  </a:lnTo>
                  <a:lnTo>
                    <a:pt x="1858047" y="3164133"/>
                  </a:lnTo>
                  <a:lnTo>
                    <a:pt x="1835321" y="3203649"/>
                  </a:lnTo>
                  <a:lnTo>
                    <a:pt x="1808180" y="3240359"/>
                  </a:lnTo>
                  <a:lnTo>
                    <a:pt x="1776857" y="3273857"/>
                  </a:lnTo>
                  <a:lnTo>
                    <a:pt x="1741582" y="3303742"/>
                  </a:lnTo>
                  <a:lnTo>
                    <a:pt x="1702588" y="3329609"/>
                  </a:lnTo>
                  <a:lnTo>
                    <a:pt x="1576008" y="3403256"/>
                  </a:lnTo>
                </a:path>
                <a:path w="1898650" h="3403600">
                  <a:moveTo>
                    <a:pt x="0" y="0"/>
                  </a:moveTo>
                  <a:lnTo>
                    <a:pt x="45483" y="0"/>
                  </a:lnTo>
                  <a:lnTo>
                    <a:pt x="90732" y="5263"/>
                  </a:lnTo>
                  <a:lnTo>
                    <a:pt x="122410" y="12751"/>
                  </a:lnTo>
                </a:path>
                <a:path w="1898650" h="3403600">
                  <a:moveTo>
                    <a:pt x="135277" y="15793"/>
                  </a:moveTo>
                  <a:lnTo>
                    <a:pt x="142953" y="18589"/>
                  </a:lnTo>
                </a:path>
              </a:pathLst>
            </a:custGeom>
            <a:ln w="228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91780" y="8771381"/>
              <a:ext cx="1009650" cy="999490"/>
            </a:xfrm>
            <a:custGeom>
              <a:avLst/>
              <a:gdLst/>
              <a:ahLst/>
              <a:cxnLst/>
              <a:rect l="l" t="t" r="r" b="b"/>
              <a:pathLst>
                <a:path w="1009650" h="999490">
                  <a:moveTo>
                    <a:pt x="716076" y="608774"/>
                  </a:moveTo>
                  <a:lnTo>
                    <a:pt x="702081" y="593940"/>
                  </a:lnTo>
                  <a:lnTo>
                    <a:pt x="682104" y="591591"/>
                  </a:lnTo>
                  <a:lnTo>
                    <a:pt x="665111" y="606437"/>
                  </a:lnTo>
                  <a:lnTo>
                    <a:pt x="640753" y="639991"/>
                  </a:lnTo>
                  <a:lnTo>
                    <a:pt x="607377" y="664832"/>
                  </a:lnTo>
                  <a:lnTo>
                    <a:pt x="567550" y="681101"/>
                  </a:lnTo>
                  <a:lnTo>
                    <a:pt x="523900" y="688949"/>
                  </a:lnTo>
                  <a:lnTo>
                    <a:pt x="478993" y="688492"/>
                  </a:lnTo>
                  <a:lnTo>
                    <a:pt x="435432" y="679869"/>
                  </a:lnTo>
                  <a:lnTo>
                    <a:pt x="395820" y="663232"/>
                  </a:lnTo>
                  <a:lnTo>
                    <a:pt x="362750" y="638708"/>
                  </a:lnTo>
                  <a:lnTo>
                    <a:pt x="338810" y="606437"/>
                  </a:lnTo>
                  <a:lnTo>
                    <a:pt x="331965" y="597649"/>
                  </a:lnTo>
                  <a:lnTo>
                    <a:pt x="322668" y="592378"/>
                  </a:lnTo>
                  <a:lnTo>
                    <a:pt x="312051" y="591007"/>
                  </a:lnTo>
                  <a:lnTo>
                    <a:pt x="301320" y="593940"/>
                  </a:lnTo>
                  <a:lnTo>
                    <a:pt x="287540" y="611060"/>
                  </a:lnTo>
                  <a:lnTo>
                    <a:pt x="291312" y="636079"/>
                  </a:lnTo>
                  <a:lnTo>
                    <a:pt x="343395" y="694461"/>
                  </a:lnTo>
                  <a:lnTo>
                    <a:pt x="387680" y="720140"/>
                  </a:lnTo>
                  <a:lnTo>
                    <a:pt x="441439" y="738365"/>
                  </a:lnTo>
                  <a:lnTo>
                    <a:pt x="502653" y="745286"/>
                  </a:lnTo>
                  <a:lnTo>
                    <a:pt x="558076" y="740105"/>
                  </a:lnTo>
                  <a:lnTo>
                    <a:pt x="608431" y="725208"/>
                  </a:lnTo>
                  <a:lnTo>
                    <a:pt x="652310" y="701497"/>
                  </a:lnTo>
                  <a:lnTo>
                    <a:pt x="688340" y="669925"/>
                  </a:lnTo>
                  <a:lnTo>
                    <a:pt x="715098" y="631431"/>
                  </a:lnTo>
                  <a:lnTo>
                    <a:pt x="716076" y="608774"/>
                  </a:lnTo>
                  <a:close/>
                </a:path>
                <a:path w="1009650" h="999490">
                  <a:moveTo>
                    <a:pt x="1009472" y="499516"/>
                  </a:moveTo>
                  <a:lnTo>
                    <a:pt x="1007275" y="452335"/>
                  </a:lnTo>
                  <a:lnTo>
                    <a:pt x="1000848" y="406679"/>
                  </a:lnTo>
                  <a:lnTo>
                    <a:pt x="990396" y="362712"/>
                  </a:lnTo>
                  <a:lnTo>
                    <a:pt x="976160" y="320548"/>
                  </a:lnTo>
                  <a:lnTo>
                    <a:pt x="958342" y="280352"/>
                  </a:lnTo>
                  <a:lnTo>
                    <a:pt x="937158" y="242252"/>
                  </a:lnTo>
                  <a:lnTo>
                    <a:pt x="912850" y="206387"/>
                  </a:lnTo>
                  <a:lnTo>
                    <a:pt x="885634" y="172910"/>
                  </a:lnTo>
                  <a:lnTo>
                    <a:pt x="855713" y="141947"/>
                  </a:lnTo>
                  <a:lnTo>
                    <a:pt x="823328" y="113652"/>
                  </a:lnTo>
                  <a:lnTo>
                    <a:pt x="788695" y="88163"/>
                  </a:lnTo>
                  <a:lnTo>
                    <a:pt x="752017" y="65608"/>
                  </a:lnTo>
                  <a:lnTo>
                    <a:pt x="713536" y="46139"/>
                  </a:lnTo>
                  <a:lnTo>
                    <a:pt x="673468" y="29895"/>
                  </a:lnTo>
                  <a:lnTo>
                    <a:pt x="632028" y="17018"/>
                  </a:lnTo>
                  <a:lnTo>
                    <a:pt x="589445" y="7645"/>
                  </a:lnTo>
                  <a:lnTo>
                    <a:pt x="545922" y="1930"/>
                  </a:lnTo>
                  <a:lnTo>
                    <a:pt x="501700" y="0"/>
                  </a:lnTo>
                  <a:lnTo>
                    <a:pt x="456984" y="1993"/>
                  </a:lnTo>
                  <a:lnTo>
                    <a:pt x="412013" y="8051"/>
                  </a:lnTo>
                  <a:lnTo>
                    <a:pt x="366991" y="18338"/>
                  </a:lnTo>
                  <a:lnTo>
                    <a:pt x="322148" y="32969"/>
                  </a:lnTo>
                  <a:lnTo>
                    <a:pt x="305650" y="48221"/>
                  </a:lnTo>
                  <a:lnTo>
                    <a:pt x="305828" y="68541"/>
                  </a:lnTo>
                  <a:lnTo>
                    <a:pt x="319024" y="83934"/>
                  </a:lnTo>
                  <a:lnTo>
                    <a:pt x="341579" y="84340"/>
                  </a:lnTo>
                  <a:lnTo>
                    <a:pt x="385495" y="70269"/>
                  </a:lnTo>
                  <a:lnTo>
                    <a:pt x="429590" y="60871"/>
                  </a:lnTo>
                  <a:lnTo>
                    <a:pt x="473583" y="55968"/>
                  </a:lnTo>
                  <a:lnTo>
                    <a:pt x="517232" y="55397"/>
                  </a:lnTo>
                  <a:lnTo>
                    <a:pt x="560273" y="59004"/>
                  </a:lnTo>
                  <a:lnTo>
                    <a:pt x="602437" y="66598"/>
                  </a:lnTo>
                  <a:lnTo>
                    <a:pt x="643470" y="78016"/>
                  </a:lnTo>
                  <a:lnTo>
                    <a:pt x="683094" y="93116"/>
                  </a:lnTo>
                  <a:lnTo>
                    <a:pt x="721055" y="111709"/>
                  </a:lnTo>
                  <a:lnTo>
                    <a:pt x="757097" y="133629"/>
                  </a:lnTo>
                  <a:lnTo>
                    <a:pt x="790956" y="158724"/>
                  </a:lnTo>
                  <a:lnTo>
                    <a:pt x="822363" y="186817"/>
                  </a:lnTo>
                  <a:lnTo>
                    <a:pt x="851052" y="217741"/>
                  </a:lnTo>
                  <a:lnTo>
                    <a:pt x="876769" y="251320"/>
                  </a:lnTo>
                  <a:lnTo>
                    <a:pt x="899248" y="287413"/>
                  </a:lnTo>
                  <a:lnTo>
                    <a:pt x="918235" y="325831"/>
                  </a:lnTo>
                  <a:lnTo>
                    <a:pt x="933462" y="366420"/>
                  </a:lnTo>
                  <a:lnTo>
                    <a:pt x="944651" y="409003"/>
                  </a:lnTo>
                  <a:lnTo>
                    <a:pt x="951560" y="453428"/>
                  </a:lnTo>
                  <a:lnTo>
                    <a:pt x="953922" y="499516"/>
                  </a:lnTo>
                  <a:lnTo>
                    <a:pt x="951268" y="547992"/>
                  </a:lnTo>
                  <a:lnTo>
                    <a:pt x="943483" y="594944"/>
                  </a:lnTo>
                  <a:lnTo>
                    <a:pt x="930859" y="640105"/>
                  </a:lnTo>
                  <a:lnTo>
                    <a:pt x="913650" y="683183"/>
                  </a:lnTo>
                  <a:lnTo>
                    <a:pt x="892162" y="723938"/>
                  </a:lnTo>
                  <a:lnTo>
                    <a:pt x="866660" y="762088"/>
                  </a:lnTo>
                  <a:lnTo>
                    <a:pt x="837425" y="797369"/>
                  </a:lnTo>
                  <a:lnTo>
                    <a:pt x="804735" y="829500"/>
                  </a:lnTo>
                  <a:lnTo>
                    <a:pt x="768870" y="858227"/>
                  </a:lnTo>
                  <a:lnTo>
                    <a:pt x="730110" y="883259"/>
                  </a:lnTo>
                  <a:lnTo>
                    <a:pt x="688746" y="904354"/>
                  </a:lnTo>
                  <a:lnTo>
                    <a:pt x="645033" y="921232"/>
                  </a:lnTo>
                  <a:lnTo>
                    <a:pt x="599262" y="933615"/>
                  </a:lnTo>
                  <a:lnTo>
                    <a:pt x="551700" y="941247"/>
                  </a:lnTo>
                  <a:lnTo>
                    <a:pt x="502653" y="943851"/>
                  </a:lnTo>
                  <a:lnTo>
                    <a:pt x="454990" y="941362"/>
                  </a:lnTo>
                  <a:lnTo>
                    <a:pt x="408584" y="934059"/>
                  </a:lnTo>
                  <a:lnTo>
                    <a:pt x="363740" y="922197"/>
                  </a:lnTo>
                  <a:lnTo>
                    <a:pt x="320738" y="906005"/>
                  </a:lnTo>
                  <a:lnTo>
                    <a:pt x="279869" y="885736"/>
                  </a:lnTo>
                  <a:lnTo>
                    <a:pt x="241414" y="861656"/>
                  </a:lnTo>
                  <a:lnTo>
                    <a:pt x="205676" y="833983"/>
                  </a:lnTo>
                  <a:lnTo>
                    <a:pt x="172935" y="802970"/>
                  </a:lnTo>
                  <a:lnTo>
                    <a:pt x="143471" y="768870"/>
                  </a:lnTo>
                  <a:lnTo>
                    <a:pt x="117589" y="731926"/>
                  </a:lnTo>
                  <a:lnTo>
                    <a:pt x="95554" y="692378"/>
                  </a:lnTo>
                  <a:lnTo>
                    <a:pt x="77685" y="650481"/>
                  </a:lnTo>
                  <a:lnTo>
                    <a:pt x="64249" y="606475"/>
                  </a:lnTo>
                  <a:lnTo>
                    <a:pt x="55537" y="560603"/>
                  </a:lnTo>
                  <a:lnTo>
                    <a:pt x="43738" y="541604"/>
                  </a:lnTo>
                  <a:lnTo>
                    <a:pt x="23609" y="537692"/>
                  </a:lnTo>
                  <a:lnTo>
                    <a:pt x="5549" y="547331"/>
                  </a:lnTo>
                  <a:lnTo>
                    <a:pt x="0" y="568947"/>
                  </a:lnTo>
                  <a:lnTo>
                    <a:pt x="9309" y="617245"/>
                  </a:lnTo>
                  <a:lnTo>
                    <a:pt x="23177" y="663702"/>
                  </a:lnTo>
                  <a:lnTo>
                    <a:pt x="41351" y="708088"/>
                  </a:lnTo>
                  <a:lnTo>
                    <a:pt x="63563" y="750176"/>
                  </a:lnTo>
                  <a:lnTo>
                    <a:pt x="89585" y="789774"/>
                  </a:lnTo>
                  <a:lnTo>
                    <a:pt x="119151" y="826630"/>
                  </a:lnTo>
                  <a:lnTo>
                    <a:pt x="151993" y="860552"/>
                  </a:lnTo>
                  <a:lnTo>
                    <a:pt x="187883" y="891298"/>
                  </a:lnTo>
                  <a:lnTo>
                    <a:pt x="226542" y="918654"/>
                  </a:lnTo>
                  <a:lnTo>
                    <a:pt x="267728" y="942403"/>
                  </a:lnTo>
                  <a:lnTo>
                    <a:pt x="311188" y="962329"/>
                  </a:lnTo>
                  <a:lnTo>
                    <a:pt x="356666" y="978217"/>
                  </a:lnTo>
                  <a:lnTo>
                    <a:pt x="403910" y="989838"/>
                  </a:lnTo>
                  <a:lnTo>
                    <a:pt x="452653" y="996962"/>
                  </a:lnTo>
                  <a:lnTo>
                    <a:pt x="502653" y="999388"/>
                  </a:lnTo>
                  <a:lnTo>
                    <a:pt x="551332" y="997102"/>
                  </a:lnTo>
                  <a:lnTo>
                    <a:pt x="598741" y="990384"/>
                  </a:lnTo>
                  <a:lnTo>
                    <a:pt x="644639" y="979436"/>
                  </a:lnTo>
                  <a:lnTo>
                    <a:pt x="688835" y="964488"/>
                  </a:lnTo>
                  <a:lnTo>
                    <a:pt x="731100" y="945718"/>
                  </a:lnTo>
                  <a:lnTo>
                    <a:pt x="771220" y="923353"/>
                  </a:lnTo>
                  <a:lnTo>
                    <a:pt x="808977" y="897597"/>
                  </a:lnTo>
                  <a:lnTo>
                    <a:pt x="844156" y="868667"/>
                  </a:lnTo>
                  <a:lnTo>
                    <a:pt x="876554" y="836764"/>
                  </a:lnTo>
                  <a:lnTo>
                    <a:pt x="905954" y="802081"/>
                  </a:lnTo>
                  <a:lnTo>
                    <a:pt x="932129" y="764857"/>
                  </a:lnTo>
                  <a:lnTo>
                    <a:pt x="954862" y="725284"/>
                  </a:lnTo>
                  <a:lnTo>
                    <a:pt x="973950" y="683577"/>
                  </a:lnTo>
                  <a:lnTo>
                    <a:pt x="989164" y="639927"/>
                  </a:lnTo>
                  <a:lnTo>
                    <a:pt x="1000302" y="594563"/>
                  </a:lnTo>
                  <a:lnTo>
                    <a:pt x="1007148" y="547687"/>
                  </a:lnTo>
                  <a:lnTo>
                    <a:pt x="1009472" y="499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3467" y="9018817"/>
              <a:ext cx="223460" cy="9158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31013" y="8128126"/>
              <a:ext cx="1754505" cy="1255395"/>
            </a:xfrm>
            <a:custGeom>
              <a:avLst/>
              <a:gdLst/>
              <a:ahLst/>
              <a:cxnLst/>
              <a:rect l="l" t="t" r="r" b="b"/>
              <a:pathLst>
                <a:path w="1754505" h="1255395">
                  <a:moveTo>
                    <a:pt x="1754073" y="770636"/>
                  </a:moveTo>
                  <a:lnTo>
                    <a:pt x="1743913" y="723392"/>
                  </a:lnTo>
                  <a:lnTo>
                    <a:pt x="1713458" y="683158"/>
                  </a:lnTo>
                  <a:lnTo>
                    <a:pt x="1740268" y="650074"/>
                  </a:lnTo>
                  <a:lnTo>
                    <a:pt x="1752511" y="612609"/>
                  </a:lnTo>
                  <a:lnTo>
                    <a:pt x="1751418" y="574230"/>
                  </a:lnTo>
                  <a:lnTo>
                    <a:pt x="1738236" y="538365"/>
                  </a:lnTo>
                  <a:lnTo>
                    <a:pt x="1714182" y="508482"/>
                  </a:lnTo>
                  <a:lnTo>
                    <a:pt x="1695056" y="496862"/>
                  </a:lnTo>
                  <a:lnTo>
                    <a:pt x="1695056" y="788314"/>
                  </a:lnTo>
                  <a:lnTo>
                    <a:pt x="1676336" y="817930"/>
                  </a:lnTo>
                  <a:lnTo>
                    <a:pt x="1638477" y="830351"/>
                  </a:lnTo>
                  <a:lnTo>
                    <a:pt x="1292733" y="830351"/>
                  </a:lnTo>
                  <a:lnTo>
                    <a:pt x="1271638" y="839025"/>
                  </a:lnTo>
                  <a:lnTo>
                    <a:pt x="1264615" y="858113"/>
                  </a:lnTo>
                  <a:lnTo>
                    <a:pt x="1271638" y="877214"/>
                  </a:lnTo>
                  <a:lnTo>
                    <a:pt x="1292733" y="885888"/>
                  </a:lnTo>
                  <a:lnTo>
                    <a:pt x="1638477" y="885888"/>
                  </a:lnTo>
                  <a:lnTo>
                    <a:pt x="1675803" y="898309"/>
                  </a:lnTo>
                  <a:lnTo>
                    <a:pt x="1694459" y="927925"/>
                  </a:lnTo>
                  <a:lnTo>
                    <a:pt x="1694459" y="963269"/>
                  </a:lnTo>
                  <a:lnTo>
                    <a:pt x="1675803" y="992886"/>
                  </a:lnTo>
                  <a:lnTo>
                    <a:pt x="1638477" y="1005306"/>
                  </a:lnTo>
                  <a:lnTo>
                    <a:pt x="1292733" y="1005306"/>
                  </a:lnTo>
                  <a:lnTo>
                    <a:pt x="1271638" y="1013980"/>
                  </a:lnTo>
                  <a:lnTo>
                    <a:pt x="1264615" y="1033068"/>
                  </a:lnTo>
                  <a:lnTo>
                    <a:pt x="1271638" y="1052169"/>
                  </a:lnTo>
                  <a:lnTo>
                    <a:pt x="1292733" y="1060843"/>
                  </a:lnTo>
                  <a:lnTo>
                    <a:pt x="1638477" y="1060843"/>
                  </a:lnTo>
                  <a:lnTo>
                    <a:pt x="1675930" y="1073264"/>
                  </a:lnTo>
                  <a:lnTo>
                    <a:pt x="1694865" y="1102880"/>
                  </a:lnTo>
                  <a:lnTo>
                    <a:pt x="1695056" y="1138224"/>
                  </a:lnTo>
                  <a:lnTo>
                    <a:pt x="1676336" y="1167841"/>
                  </a:lnTo>
                  <a:lnTo>
                    <a:pt x="1638477" y="1180261"/>
                  </a:lnTo>
                  <a:lnTo>
                    <a:pt x="881722" y="1180261"/>
                  </a:lnTo>
                  <a:lnTo>
                    <a:pt x="869937" y="1178458"/>
                  </a:lnTo>
                  <a:lnTo>
                    <a:pt x="852043" y="1170012"/>
                  </a:lnTo>
                  <a:lnTo>
                    <a:pt x="835444" y="1150378"/>
                  </a:lnTo>
                  <a:lnTo>
                    <a:pt x="827570" y="1114996"/>
                  </a:lnTo>
                  <a:lnTo>
                    <a:pt x="827570" y="575360"/>
                  </a:lnTo>
                  <a:lnTo>
                    <a:pt x="861453" y="564121"/>
                  </a:lnTo>
                  <a:lnTo>
                    <a:pt x="911288" y="546519"/>
                  </a:lnTo>
                  <a:lnTo>
                    <a:pt x="957719" y="528358"/>
                  </a:lnTo>
                  <a:lnTo>
                    <a:pt x="1000848" y="508977"/>
                  </a:lnTo>
                  <a:lnTo>
                    <a:pt x="1040765" y="487730"/>
                  </a:lnTo>
                  <a:lnTo>
                    <a:pt x="1077582" y="463956"/>
                  </a:lnTo>
                  <a:lnTo>
                    <a:pt x="1111402" y="437019"/>
                  </a:lnTo>
                  <a:lnTo>
                    <a:pt x="1142301" y="406247"/>
                  </a:lnTo>
                  <a:lnTo>
                    <a:pt x="1170393" y="371005"/>
                  </a:lnTo>
                  <a:lnTo>
                    <a:pt x="1195768" y="330619"/>
                  </a:lnTo>
                  <a:lnTo>
                    <a:pt x="1218539" y="284454"/>
                  </a:lnTo>
                  <a:lnTo>
                    <a:pt x="1238783" y="231863"/>
                  </a:lnTo>
                  <a:lnTo>
                    <a:pt x="1256626" y="172173"/>
                  </a:lnTo>
                  <a:lnTo>
                    <a:pt x="1265059" y="150088"/>
                  </a:lnTo>
                  <a:lnTo>
                    <a:pt x="1276553" y="134505"/>
                  </a:lnTo>
                  <a:lnTo>
                    <a:pt x="1290053" y="125514"/>
                  </a:lnTo>
                  <a:lnTo>
                    <a:pt x="1304493" y="123253"/>
                  </a:lnTo>
                  <a:lnTo>
                    <a:pt x="1318818" y="127825"/>
                  </a:lnTo>
                  <a:lnTo>
                    <a:pt x="1331976" y="139357"/>
                  </a:lnTo>
                  <a:lnTo>
                    <a:pt x="1342885" y="157949"/>
                  </a:lnTo>
                  <a:lnTo>
                    <a:pt x="1350518" y="183718"/>
                  </a:lnTo>
                  <a:lnTo>
                    <a:pt x="1353781" y="216801"/>
                  </a:lnTo>
                  <a:lnTo>
                    <a:pt x="1351635" y="257289"/>
                  </a:lnTo>
                  <a:lnTo>
                    <a:pt x="1343025" y="305308"/>
                  </a:lnTo>
                  <a:lnTo>
                    <a:pt x="1326870" y="360984"/>
                  </a:lnTo>
                  <a:lnTo>
                    <a:pt x="1302131" y="424408"/>
                  </a:lnTo>
                  <a:lnTo>
                    <a:pt x="1267739" y="495706"/>
                  </a:lnTo>
                  <a:lnTo>
                    <a:pt x="1264615" y="509612"/>
                  </a:lnTo>
                  <a:lnTo>
                    <a:pt x="1268780" y="522617"/>
                  </a:lnTo>
                  <a:lnTo>
                    <a:pt x="1278674" y="532218"/>
                  </a:lnTo>
                  <a:lnTo>
                    <a:pt x="1292733" y="535978"/>
                  </a:lnTo>
                  <a:lnTo>
                    <a:pt x="1638477" y="535978"/>
                  </a:lnTo>
                  <a:lnTo>
                    <a:pt x="1675803" y="548398"/>
                  </a:lnTo>
                  <a:lnTo>
                    <a:pt x="1694459" y="578015"/>
                  </a:lnTo>
                  <a:lnTo>
                    <a:pt x="1694459" y="613359"/>
                  </a:lnTo>
                  <a:lnTo>
                    <a:pt x="1675803" y="642975"/>
                  </a:lnTo>
                  <a:lnTo>
                    <a:pt x="1638477" y="655396"/>
                  </a:lnTo>
                  <a:lnTo>
                    <a:pt x="1292733" y="655396"/>
                  </a:lnTo>
                  <a:lnTo>
                    <a:pt x="1271638" y="664070"/>
                  </a:lnTo>
                  <a:lnTo>
                    <a:pt x="1264615" y="683158"/>
                  </a:lnTo>
                  <a:lnTo>
                    <a:pt x="1271638" y="702259"/>
                  </a:lnTo>
                  <a:lnTo>
                    <a:pt x="1292733" y="710933"/>
                  </a:lnTo>
                  <a:lnTo>
                    <a:pt x="1638477" y="710933"/>
                  </a:lnTo>
                  <a:lnTo>
                    <a:pt x="1675930" y="723353"/>
                  </a:lnTo>
                  <a:lnTo>
                    <a:pt x="1694865" y="752970"/>
                  </a:lnTo>
                  <a:lnTo>
                    <a:pt x="1695056" y="788314"/>
                  </a:lnTo>
                  <a:lnTo>
                    <a:pt x="1695056" y="496862"/>
                  </a:lnTo>
                  <a:lnTo>
                    <a:pt x="1680514" y="488022"/>
                  </a:lnTo>
                  <a:lnTo>
                    <a:pt x="1638477" y="480441"/>
                  </a:lnTo>
                  <a:lnTo>
                    <a:pt x="1337157" y="480441"/>
                  </a:lnTo>
                  <a:lnTo>
                    <a:pt x="1365364" y="416420"/>
                  </a:lnTo>
                  <a:lnTo>
                    <a:pt x="1385963" y="358038"/>
                  </a:lnTo>
                  <a:lnTo>
                    <a:pt x="1399603" y="305244"/>
                  </a:lnTo>
                  <a:lnTo>
                    <a:pt x="1406931" y="257949"/>
                  </a:lnTo>
                  <a:lnTo>
                    <a:pt x="1408595" y="216090"/>
                  </a:lnTo>
                  <a:lnTo>
                    <a:pt x="1405255" y="179578"/>
                  </a:lnTo>
                  <a:lnTo>
                    <a:pt x="1386166" y="122313"/>
                  </a:lnTo>
                  <a:lnTo>
                    <a:pt x="1354861" y="85559"/>
                  </a:lnTo>
                  <a:lnTo>
                    <a:pt x="1316545" y="68745"/>
                  </a:lnTo>
                  <a:lnTo>
                    <a:pt x="1296390" y="67627"/>
                  </a:lnTo>
                  <a:lnTo>
                    <a:pt x="1276438" y="71272"/>
                  </a:lnTo>
                  <a:lnTo>
                    <a:pt x="1239735" y="92544"/>
                  </a:lnTo>
                  <a:lnTo>
                    <a:pt x="1211656" y="131965"/>
                  </a:lnTo>
                  <a:lnTo>
                    <a:pt x="1185291" y="216103"/>
                  </a:lnTo>
                  <a:lnTo>
                    <a:pt x="1165567" y="266458"/>
                  </a:lnTo>
                  <a:lnTo>
                    <a:pt x="1143139" y="310146"/>
                  </a:lnTo>
                  <a:lnTo>
                    <a:pt x="1117828" y="347903"/>
                  </a:lnTo>
                  <a:lnTo>
                    <a:pt x="1089469" y="380517"/>
                  </a:lnTo>
                  <a:lnTo>
                    <a:pt x="1057897" y="408749"/>
                  </a:lnTo>
                  <a:lnTo>
                    <a:pt x="1022934" y="433362"/>
                  </a:lnTo>
                  <a:lnTo>
                    <a:pt x="1021969" y="433908"/>
                  </a:lnTo>
                  <a:lnTo>
                    <a:pt x="1021969" y="108305"/>
                  </a:lnTo>
                  <a:lnTo>
                    <a:pt x="1013434" y="66192"/>
                  </a:lnTo>
                  <a:lnTo>
                    <a:pt x="990206" y="31762"/>
                  </a:lnTo>
                  <a:lnTo>
                    <a:pt x="966419" y="15722"/>
                  </a:lnTo>
                  <a:lnTo>
                    <a:pt x="966419" y="108305"/>
                  </a:lnTo>
                  <a:lnTo>
                    <a:pt x="966419" y="463524"/>
                  </a:lnTo>
                  <a:lnTo>
                    <a:pt x="942187" y="474814"/>
                  </a:lnTo>
                  <a:lnTo>
                    <a:pt x="896061" y="493179"/>
                  </a:lnTo>
                  <a:lnTo>
                    <a:pt x="845883" y="510997"/>
                  </a:lnTo>
                  <a:lnTo>
                    <a:pt x="824014" y="518248"/>
                  </a:lnTo>
                  <a:lnTo>
                    <a:pt x="823683" y="516534"/>
                  </a:lnTo>
                  <a:lnTo>
                    <a:pt x="821715" y="506691"/>
                  </a:lnTo>
                  <a:lnTo>
                    <a:pt x="805700" y="482866"/>
                  </a:lnTo>
                  <a:lnTo>
                    <a:pt x="781875" y="466852"/>
                  </a:lnTo>
                  <a:lnTo>
                    <a:pt x="772020" y="464883"/>
                  </a:lnTo>
                  <a:lnTo>
                    <a:pt x="772020" y="535978"/>
                  </a:lnTo>
                  <a:lnTo>
                    <a:pt x="772020" y="1119924"/>
                  </a:lnTo>
                  <a:lnTo>
                    <a:pt x="770585" y="1126058"/>
                  </a:lnTo>
                  <a:lnTo>
                    <a:pt x="772020" y="1132535"/>
                  </a:lnTo>
                  <a:lnTo>
                    <a:pt x="772020" y="1181646"/>
                  </a:lnTo>
                  <a:lnTo>
                    <a:pt x="770547" y="1188567"/>
                  </a:lnTo>
                  <a:lnTo>
                    <a:pt x="766470" y="1194320"/>
                  </a:lnTo>
                  <a:lnTo>
                    <a:pt x="760310" y="1198245"/>
                  </a:lnTo>
                  <a:lnTo>
                    <a:pt x="752589" y="1199692"/>
                  </a:lnTo>
                  <a:lnTo>
                    <a:pt x="599846" y="1199692"/>
                  </a:lnTo>
                  <a:lnTo>
                    <a:pt x="592709" y="1198245"/>
                  </a:lnTo>
                  <a:lnTo>
                    <a:pt x="586486" y="1194320"/>
                  </a:lnTo>
                  <a:lnTo>
                    <a:pt x="582079" y="1188567"/>
                  </a:lnTo>
                  <a:lnTo>
                    <a:pt x="580402" y="1181646"/>
                  </a:lnTo>
                  <a:lnTo>
                    <a:pt x="580402" y="535978"/>
                  </a:lnTo>
                  <a:lnTo>
                    <a:pt x="582079" y="528840"/>
                  </a:lnTo>
                  <a:lnTo>
                    <a:pt x="586486" y="522617"/>
                  </a:lnTo>
                  <a:lnTo>
                    <a:pt x="592709" y="518210"/>
                  </a:lnTo>
                  <a:lnTo>
                    <a:pt x="599846" y="516534"/>
                  </a:lnTo>
                  <a:lnTo>
                    <a:pt x="752589" y="516534"/>
                  </a:lnTo>
                  <a:lnTo>
                    <a:pt x="760310" y="518210"/>
                  </a:lnTo>
                  <a:lnTo>
                    <a:pt x="766470" y="522617"/>
                  </a:lnTo>
                  <a:lnTo>
                    <a:pt x="770547" y="528840"/>
                  </a:lnTo>
                  <a:lnTo>
                    <a:pt x="772020" y="535978"/>
                  </a:lnTo>
                  <a:lnTo>
                    <a:pt x="772020" y="464883"/>
                  </a:lnTo>
                  <a:lnTo>
                    <a:pt x="752589" y="460997"/>
                  </a:lnTo>
                  <a:lnTo>
                    <a:pt x="599846" y="460997"/>
                  </a:lnTo>
                  <a:lnTo>
                    <a:pt x="570560" y="466852"/>
                  </a:lnTo>
                  <a:lnTo>
                    <a:pt x="546735" y="482866"/>
                  </a:lnTo>
                  <a:lnTo>
                    <a:pt x="530720" y="506691"/>
                  </a:lnTo>
                  <a:lnTo>
                    <a:pt x="524865" y="535978"/>
                  </a:lnTo>
                  <a:lnTo>
                    <a:pt x="524865" y="632485"/>
                  </a:lnTo>
                  <a:lnTo>
                    <a:pt x="499681" y="645655"/>
                  </a:lnTo>
                  <a:lnTo>
                    <a:pt x="451637" y="672363"/>
                  </a:lnTo>
                  <a:lnTo>
                    <a:pt x="395287" y="704519"/>
                  </a:lnTo>
                  <a:lnTo>
                    <a:pt x="335546" y="739101"/>
                  </a:lnTo>
                  <a:lnTo>
                    <a:pt x="277342" y="773112"/>
                  </a:lnTo>
                  <a:lnTo>
                    <a:pt x="225590" y="803516"/>
                  </a:lnTo>
                  <a:lnTo>
                    <a:pt x="185191" y="827303"/>
                  </a:lnTo>
                  <a:lnTo>
                    <a:pt x="161074" y="841451"/>
                  </a:lnTo>
                  <a:lnTo>
                    <a:pt x="211061" y="655396"/>
                  </a:lnTo>
                  <a:lnTo>
                    <a:pt x="211213" y="642937"/>
                  </a:lnTo>
                  <a:lnTo>
                    <a:pt x="206019" y="631786"/>
                  </a:lnTo>
                  <a:lnTo>
                    <a:pt x="196405" y="623760"/>
                  </a:lnTo>
                  <a:lnTo>
                    <a:pt x="183286" y="620674"/>
                  </a:lnTo>
                  <a:lnTo>
                    <a:pt x="142240" y="621614"/>
                  </a:lnTo>
                  <a:lnTo>
                    <a:pt x="100672" y="618769"/>
                  </a:lnTo>
                  <a:lnTo>
                    <a:pt x="68465" y="603694"/>
                  </a:lnTo>
                  <a:lnTo>
                    <a:pt x="55537" y="567918"/>
                  </a:lnTo>
                  <a:lnTo>
                    <a:pt x="55537" y="108305"/>
                  </a:lnTo>
                  <a:lnTo>
                    <a:pt x="59677" y="87757"/>
                  </a:lnTo>
                  <a:lnTo>
                    <a:pt x="70993" y="70993"/>
                  </a:lnTo>
                  <a:lnTo>
                    <a:pt x="87757" y="59690"/>
                  </a:lnTo>
                  <a:lnTo>
                    <a:pt x="108305" y="55537"/>
                  </a:lnTo>
                  <a:lnTo>
                    <a:pt x="913663" y="55537"/>
                  </a:lnTo>
                  <a:lnTo>
                    <a:pt x="934199" y="59690"/>
                  </a:lnTo>
                  <a:lnTo>
                    <a:pt x="950976" y="70993"/>
                  </a:lnTo>
                  <a:lnTo>
                    <a:pt x="962279" y="87757"/>
                  </a:lnTo>
                  <a:lnTo>
                    <a:pt x="966419" y="108305"/>
                  </a:lnTo>
                  <a:lnTo>
                    <a:pt x="966419" y="15722"/>
                  </a:lnTo>
                  <a:lnTo>
                    <a:pt x="955763" y="8521"/>
                  </a:lnTo>
                  <a:lnTo>
                    <a:pt x="913663" y="0"/>
                  </a:lnTo>
                  <a:lnTo>
                    <a:pt x="108305" y="0"/>
                  </a:lnTo>
                  <a:lnTo>
                    <a:pt x="66192" y="8521"/>
                  </a:lnTo>
                  <a:lnTo>
                    <a:pt x="31762" y="31762"/>
                  </a:lnTo>
                  <a:lnTo>
                    <a:pt x="8521" y="66192"/>
                  </a:lnTo>
                  <a:lnTo>
                    <a:pt x="0" y="108305"/>
                  </a:lnTo>
                  <a:lnTo>
                    <a:pt x="0" y="567918"/>
                  </a:lnTo>
                  <a:lnTo>
                    <a:pt x="8521" y="610019"/>
                  </a:lnTo>
                  <a:lnTo>
                    <a:pt x="31762" y="644461"/>
                  </a:lnTo>
                  <a:lnTo>
                    <a:pt x="66192" y="667689"/>
                  </a:lnTo>
                  <a:lnTo>
                    <a:pt x="108305" y="676224"/>
                  </a:lnTo>
                  <a:lnTo>
                    <a:pt x="147180" y="676224"/>
                  </a:lnTo>
                  <a:lnTo>
                    <a:pt x="90258" y="892835"/>
                  </a:lnTo>
                  <a:lnTo>
                    <a:pt x="89496" y="905281"/>
                  </a:lnTo>
                  <a:lnTo>
                    <a:pt x="94589" y="916432"/>
                  </a:lnTo>
                  <a:lnTo>
                    <a:pt x="104114" y="924458"/>
                  </a:lnTo>
                  <a:lnTo>
                    <a:pt x="116636" y="927544"/>
                  </a:lnTo>
                  <a:lnTo>
                    <a:pt x="120802" y="927544"/>
                  </a:lnTo>
                  <a:lnTo>
                    <a:pt x="126352" y="926160"/>
                  </a:lnTo>
                  <a:lnTo>
                    <a:pt x="130517" y="923378"/>
                  </a:lnTo>
                  <a:lnTo>
                    <a:pt x="524865" y="695680"/>
                  </a:lnTo>
                  <a:lnTo>
                    <a:pt x="524865" y="1181646"/>
                  </a:lnTo>
                  <a:lnTo>
                    <a:pt x="530720" y="1210132"/>
                  </a:lnTo>
                  <a:lnTo>
                    <a:pt x="546735" y="1233551"/>
                  </a:lnTo>
                  <a:lnTo>
                    <a:pt x="570560" y="1249400"/>
                  </a:lnTo>
                  <a:lnTo>
                    <a:pt x="599846" y="1255242"/>
                  </a:lnTo>
                  <a:lnTo>
                    <a:pt x="752589" y="1255242"/>
                  </a:lnTo>
                  <a:lnTo>
                    <a:pt x="781875" y="1249400"/>
                  </a:lnTo>
                  <a:lnTo>
                    <a:pt x="805700" y="1233551"/>
                  </a:lnTo>
                  <a:lnTo>
                    <a:pt x="819772" y="1212964"/>
                  </a:lnTo>
                  <a:lnTo>
                    <a:pt x="834059" y="1224407"/>
                  </a:lnTo>
                  <a:lnTo>
                    <a:pt x="880338" y="1235798"/>
                  </a:lnTo>
                  <a:lnTo>
                    <a:pt x="1638477" y="1235798"/>
                  </a:lnTo>
                  <a:lnTo>
                    <a:pt x="1680514" y="1228217"/>
                  </a:lnTo>
                  <a:lnTo>
                    <a:pt x="1714182" y="1207757"/>
                  </a:lnTo>
                  <a:lnTo>
                    <a:pt x="1738236" y="1177874"/>
                  </a:lnTo>
                  <a:lnTo>
                    <a:pt x="1751418" y="1142009"/>
                  </a:lnTo>
                  <a:lnTo>
                    <a:pt x="1752511" y="1103630"/>
                  </a:lnTo>
                  <a:lnTo>
                    <a:pt x="1740268" y="1066165"/>
                  </a:lnTo>
                  <a:lnTo>
                    <a:pt x="1713458" y="1033068"/>
                  </a:lnTo>
                  <a:lnTo>
                    <a:pt x="1743913" y="992847"/>
                  </a:lnTo>
                  <a:lnTo>
                    <a:pt x="1754073" y="945591"/>
                  </a:lnTo>
                  <a:lnTo>
                    <a:pt x="1743913" y="898347"/>
                  </a:lnTo>
                  <a:lnTo>
                    <a:pt x="1713458" y="858113"/>
                  </a:lnTo>
                  <a:lnTo>
                    <a:pt x="1743913" y="817892"/>
                  </a:lnTo>
                  <a:lnTo>
                    <a:pt x="1754073" y="770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585" y="8369726"/>
              <a:ext cx="188224" cy="19300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402" y="8369726"/>
              <a:ext cx="188224" cy="19300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218" y="8369726"/>
              <a:ext cx="188224" cy="19300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44752" y="9194975"/>
              <a:ext cx="124460" cy="57785"/>
            </a:xfrm>
            <a:custGeom>
              <a:avLst/>
              <a:gdLst/>
              <a:ahLst/>
              <a:cxnLst/>
              <a:rect l="l" t="t" r="r" b="b"/>
              <a:pathLst>
                <a:path w="124459" h="57784">
                  <a:moveTo>
                    <a:pt x="63265" y="57407"/>
                  </a:moveTo>
                  <a:lnTo>
                    <a:pt x="31936" y="56648"/>
                  </a:lnTo>
                  <a:lnTo>
                    <a:pt x="8938" y="48859"/>
                  </a:lnTo>
                  <a:lnTo>
                    <a:pt x="0" y="28703"/>
                  </a:lnTo>
                  <a:lnTo>
                    <a:pt x="8938" y="8548"/>
                  </a:lnTo>
                  <a:lnTo>
                    <a:pt x="31936" y="759"/>
                  </a:lnTo>
                  <a:lnTo>
                    <a:pt x="63265" y="0"/>
                  </a:lnTo>
                  <a:lnTo>
                    <a:pt x="97197" y="932"/>
                  </a:lnTo>
                  <a:lnTo>
                    <a:pt x="117505" y="9611"/>
                  </a:lnTo>
                  <a:lnTo>
                    <a:pt x="124274" y="28703"/>
                  </a:lnTo>
                  <a:lnTo>
                    <a:pt x="117505" y="47796"/>
                  </a:lnTo>
                  <a:lnTo>
                    <a:pt x="97197" y="56474"/>
                  </a:lnTo>
                  <a:lnTo>
                    <a:pt x="63265" y="5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63072" y="7282377"/>
              <a:ext cx="1663548" cy="16510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906097" y="6386054"/>
              <a:ext cx="1701800" cy="1689100"/>
            </a:xfrm>
            <a:custGeom>
              <a:avLst/>
              <a:gdLst/>
              <a:ahLst/>
              <a:cxnLst/>
              <a:rect l="l" t="t" r="r" b="b"/>
              <a:pathLst>
                <a:path w="1701800" h="1689100">
                  <a:moveTo>
                    <a:pt x="368630" y="1531239"/>
                  </a:moveTo>
                  <a:lnTo>
                    <a:pt x="311924" y="1531239"/>
                  </a:lnTo>
                  <a:lnTo>
                    <a:pt x="311924" y="1587957"/>
                  </a:lnTo>
                  <a:lnTo>
                    <a:pt x="368630" y="1587957"/>
                  </a:lnTo>
                  <a:lnTo>
                    <a:pt x="368630" y="1531239"/>
                  </a:lnTo>
                  <a:close/>
                </a:path>
                <a:path w="1701800" h="1689100">
                  <a:moveTo>
                    <a:pt x="765632" y="1531239"/>
                  </a:moveTo>
                  <a:lnTo>
                    <a:pt x="708914" y="1531239"/>
                  </a:lnTo>
                  <a:lnTo>
                    <a:pt x="708914" y="1587957"/>
                  </a:lnTo>
                  <a:lnTo>
                    <a:pt x="765632" y="1587957"/>
                  </a:lnTo>
                  <a:lnTo>
                    <a:pt x="765632" y="1531239"/>
                  </a:lnTo>
                  <a:close/>
                </a:path>
                <a:path w="1701800" h="1689100">
                  <a:moveTo>
                    <a:pt x="765632" y="1417815"/>
                  </a:moveTo>
                  <a:lnTo>
                    <a:pt x="708914" y="1417815"/>
                  </a:lnTo>
                  <a:lnTo>
                    <a:pt x="708914" y="1474533"/>
                  </a:lnTo>
                  <a:lnTo>
                    <a:pt x="765632" y="1474533"/>
                  </a:lnTo>
                  <a:lnTo>
                    <a:pt x="765632" y="1417815"/>
                  </a:lnTo>
                  <a:close/>
                </a:path>
                <a:path w="1701800" h="1689100">
                  <a:moveTo>
                    <a:pt x="1134262" y="1531239"/>
                  </a:moveTo>
                  <a:lnTo>
                    <a:pt x="1077556" y="1531239"/>
                  </a:lnTo>
                  <a:lnTo>
                    <a:pt x="1077556" y="1587957"/>
                  </a:lnTo>
                  <a:lnTo>
                    <a:pt x="1134262" y="1587957"/>
                  </a:lnTo>
                  <a:lnTo>
                    <a:pt x="1134262" y="1531239"/>
                  </a:lnTo>
                  <a:close/>
                </a:path>
                <a:path w="1701800" h="1689100">
                  <a:moveTo>
                    <a:pt x="1134262" y="1417815"/>
                  </a:moveTo>
                  <a:lnTo>
                    <a:pt x="1077556" y="1417815"/>
                  </a:lnTo>
                  <a:lnTo>
                    <a:pt x="1077556" y="1474533"/>
                  </a:lnTo>
                  <a:lnTo>
                    <a:pt x="1134262" y="1474533"/>
                  </a:lnTo>
                  <a:lnTo>
                    <a:pt x="1134262" y="1417815"/>
                  </a:lnTo>
                  <a:close/>
                </a:path>
                <a:path w="1701800" h="1689100">
                  <a:moveTo>
                    <a:pt x="1134262" y="1304391"/>
                  </a:moveTo>
                  <a:lnTo>
                    <a:pt x="1077556" y="1304391"/>
                  </a:lnTo>
                  <a:lnTo>
                    <a:pt x="1077556" y="1361097"/>
                  </a:lnTo>
                  <a:lnTo>
                    <a:pt x="1134262" y="1361097"/>
                  </a:lnTo>
                  <a:lnTo>
                    <a:pt x="1134262" y="1304391"/>
                  </a:lnTo>
                  <a:close/>
                </a:path>
                <a:path w="1701800" h="1689100">
                  <a:moveTo>
                    <a:pt x="1502905" y="1531239"/>
                  </a:moveTo>
                  <a:lnTo>
                    <a:pt x="1446187" y="1531239"/>
                  </a:lnTo>
                  <a:lnTo>
                    <a:pt x="1446187" y="1587957"/>
                  </a:lnTo>
                  <a:lnTo>
                    <a:pt x="1502905" y="1587957"/>
                  </a:lnTo>
                  <a:lnTo>
                    <a:pt x="1502905" y="1531239"/>
                  </a:lnTo>
                  <a:close/>
                </a:path>
                <a:path w="1701800" h="1689100">
                  <a:moveTo>
                    <a:pt x="1502905" y="1417815"/>
                  </a:moveTo>
                  <a:lnTo>
                    <a:pt x="1446187" y="1417815"/>
                  </a:lnTo>
                  <a:lnTo>
                    <a:pt x="1446187" y="1474533"/>
                  </a:lnTo>
                  <a:lnTo>
                    <a:pt x="1502905" y="1474533"/>
                  </a:lnTo>
                  <a:lnTo>
                    <a:pt x="1502905" y="1417815"/>
                  </a:lnTo>
                  <a:close/>
                </a:path>
                <a:path w="1701800" h="1689100">
                  <a:moveTo>
                    <a:pt x="1502905" y="1304391"/>
                  </a:moveTo>
                  <a:lnTo>
                    <a:pt x="1446187" y="1304391"/>
                  </a:lnTo>
                  <a:lnTo>
                    <a:pt x="1446187" y="1361097"/>
                  </a:lnTo>
                  <a:lnTo>
                    <a:pt x="1502905" y="1361097"/>
                  </a:lnTo>
                  <a:lnTo>
                    <a:pt x="1502905" y="1304391"/>
                  </a:lnTo>
                  <a:close/>
                </a:path>
                <a:path w="1701800" h="1689100">
                  <a:moveTo>
                    <a:pt x="1502905" y="1190955"/>
                  </a:moveTo>
                  <a:lnTo>
                    <a:pt x="1446187" y="1190955"/>
                  </a:lnTo>
                  <a:lnTo>
                    <a:pt x="1446187" y="1247673"/>
                  </a:lnTo>
                  <a:lnTo>
                    <a:pt x="1502905" y="1247673"/>
                  </a:lnTo>
                  <a:lnTo>
                    <a:pt x="1502905" y="1190955"/>
                  </a:lnTo>
                  <a:close/>
                </a:path>
                <a:path w="1701800" h="1689100">
                  <a:moveTo>
                    <a:pt x="1701406" y="165100"/>
                  </a:moveTo>
                  <a:lnTo>
                    <a:pt x="1700301" y="152400"/>
                  </a:lnTo>
                  <a:lnTo>
                    <a:pt x="1697164" y="152400"/>
                  </a:lnTo>
                  <a:lnTo>
                    <a:pt x="1692224" y="139700"/>
                  </a:lnTo>
                  <a:lnTo>
                    <a:pt x="1685721" y="139700"/>
                  </a:lnTo>
                  <a:lnTo>
                    <a:pt x="1609636" y="102222"/>
                  </a:lnTo>
                  <a:lnTo>
                    <a:pt x="1609636" y="165100"/>
                  </a:lnTo>
                  <a:lnTo>
                    <a:pt x="1417828" y="254000"/>
                  </a:lnTo>
                  <a:lnTo>
                    <a:pt x="1417828" y="63500"/>
                  </a:lnTo>
                  <a:lnTo>
                    <a:pt x="1609636" y="165100"/>
                  </a:lnTo>
                  <a:lnTo>
                    <a:pt x="1609636" y="102222"/>
                  </a:lnTo>
                  <a:lnTo>
                    <a:pt x="1531048" y="63500"/>
                  </a:lnTo>
                  <a:lnTo>
                    <a:pt x="1402156" y="0"/>
                  </a:lnTo>
                  <a:lnTo>
                    <a:pt x="1368933" y="0"/>
                  </a:lnTo>
                  <a:lnTo>
                    <a:pt x="1364703" y="12700"/>
                  </a:lnTo>
                  <a:lnTo>
                    <a:pt x="1362049" y="12700"/>
                  </a:lnTo>
                  <a:lnTo>
                    <a:pt x="1361122" y="25400"/>
                  </a:lnTo>
                  <a:lnTo>
                    <a:pt x="1361122" y="622300"/>
                  </a:lnTo>
                  <a:lnTo>
                    <a:pt x="1199273" y="622300"/>
                  </a:lnTo>
                  <a:lnTo>
                    <a:pt x="1193203" y="635000"/>
                  </a:lnTo>
                  <a:lnTo>
                    <a:pt x="1190980" y="647700"/>
                  </a:lnTo>
                  <a:lnTo>
                    <a:pt x="1190980" y="876300"/>
                  </a:lnTo>
                  <a:lnTo>
                    <a:pt x="1190980" y="927100"/>
                  </a:lnTo>
                  <a:lnTo>
                    <a:pt x="1190980" y="1638300"/>
                  </a:lnTo>
                  <a:lnTo>
                    <a:pt x="879055" y="1638300"/>
                  </a:lnTo>
                  <a:lnTo>
                    <a:pt x="879055" y="1104900"/>
                  </a:lnTo>
                  <a:lnTo>
                    <a:pt x="879055" y="927100"/>
                  </a:lnTo>
                  <a:lnTo>
                    <a:pt x="1190980" y="927100"/>
                  </a:lnTo>
                  <a:lnTo>
                    <a:pt x="1190980" y="876300"/>
                  </a:lnTo>
                  <a:lnTo>
                    <a:pt x="1134262" y="876300"/>
                  </a:lnTo>
                  <a:lnTo>
                    <a:pt x="1134262" y="673100"/>
                  </a:lnTo>
                  <a:lnTo>
                    <a:pt x="1130160" y="635000"/>
                  </a:lnTo>
                  <a:lnTo>
                    <a:pt x="1118400" y="609600"/>
                  </a:lnTo>
                  <a:lnTo>
                    <a:pt x="1099807" y="584200"/>
                  </a:lnTo>
                  <a:lnTo>
                    <a:pt x="1075232" y="571500"/>
                  </a:lnTo>
                  <a:lnTo>
                    <a:pt x="992479" y="520700"/>
                  </a:lnTo>
                  <a:lnTo>
                    <a:pt x="992479" y="419100"/>
                  </a:lnTo>
                  <a:lnTo>
                    <a:pt x="1230388" y="419100"/>
                  </a:lnTo>
                  <a:lnTo>
                    <a:pt x="1239393" y="406400"/>
                  </a:lnTo>
                  <a:lnTo>
                    <a:pt x="1245463" y="406400"/>
                  </a:lnTo>
                  <a:lnTo>
                    <a:pt x="1247698" y="393700"/>
                  </a:lnTo>
                  <a:lnTo>
                    <a:pt x="1247698" y="279400"/>
                  </a:lnTo>
                  <a:lnTo>
                    <a:pt x="1245463" y="266700"/>
                  </a:lnTo>
                  <a:lnTo>
                    <a:pt x="1239393" y="254000"/>
                  </a:lnTo>
                  <a:lnTo>
                    <a:pt x="1190980" y="254000"/>
                  </a:lnTo>
                  <a:lnTo>
                    <a:pt x="1190980" y="304800"/>
                  </a:lnTo>
                  <a:lnTo>
                    <a:pt x="1190980" y="368300"/>
                  </a:lnTo>
                  <a:lnTo>
                    <a:pt x="944067" y="368300"/>
                  </a:lnTo>
                  <a:lnTo>
                    <a:pt x="937996" y="381000"/>
                  </a:lnTo>
                  <a:lnTo>
                    <a:pt x="935774" y="393700"/>
                  </a:lnTo>
                  <a:lnTo>
                    <a:pt x="935774" y="533400"/>
                  </a:lnTo>
                  <a:lnTo>
                    <a:pt x="936726" y="533400"/>
                  </a:lnTo>
                  <a:lnTo>
                    <a:pt x="939457" y="546100"/>
                  </a:lnTo>
                  <a:lnTo>
                    <a:pt x="943787" y="546100"/>
                  </a:lnTo>
                  <a:lnTo>
                    <a:pt x="949515" y="558800"/>
                  </a:lnTo>
                  <a:lnTo>
                    <a:pt x="1046022" y="609600"/>
                  </a:lnTo>
                  <a:lnTo>
                    <a:pt x="1059154" y="622300"/>
                  </a:lnTo>
                  <a:lnTo>
                    <a:pt x="1069086" y="635000"/>
                  </a:lnTo>
                  <a:lnTo>
                    <a:pt x="1075359" y="647700"/>
                  </a:lnTo>
                  <a:lnTo>
                    <a:pt x="1077556" y="673100"/>
                  </a:lnTo>
                  <a:lnTo>
                    <a:pt x="1077556" y="876300"/>
                  </a:lnTo>
                  <a:lnTo>
                    <a:pt x="992479" y="876300"/>
                  </a:lnTo>
                  <a:lnTo>
                    <a:pt x="992479" y="698500"/>
                  </a:lnTo>
                  <a:lnTo>
                    <a:pt x="991387" y="698500"/>
                  </a:lnTo>
                  <a:lnTo>
                    <a:pt x="988250" y="685800"/>
                  </a:lnTo>
                  <a:lnTo>
                    <a:pt x="983310" y="685800"/>
                  </a:lnTo>
                  <a:lnTo>
                    <a:pt x="976795" y="673100"/>
                  </a:lnTo>
                  <a:lnTo>
                    <a:pt x="935774" y="654735"/>
                  </a:lnTo>
                  <a:lnTo>
                    <a:pt x="935774" y="723900"/>
                  </a:lnTo>
                  <a:lnTo>
                    <a:pt x="935774" y="876300"/>
                  </a:lnTo>
                  <a:lnTo>
                    <a:pt x="879055" y="876300"/>
                  </a:lnTo>
                  <a:lnTo>
                    <a:pt x="879055" y="685800"/>
                  </a:lnTo>
                  <a:lnTo>
                    <a:pt x="935774" y="723900"/>
                  </a:lnTo>
                  <a:lnTo>
                    <a:pt x="935774" y="654735"/>
                  </a:lnTo>
                  <a:lnTo>
                    <a:pt x="863371" y="622300"/>
                  </a:lnTo>
                  <a:lnTo>
                    <a:pt x="830160" y="622300"/>
                  </a:lnTo>
                  <a:lnTo>
                    <a:pt x="825931" y="635000"/>
                  </a:lnTo>
                  <a:lnTo>
                    <a:pt x="823264" y="635000"/>
                  </a:lnTo>
                  <a:lnTo>
                    <a:pt x="822337" y="647700"/>
                  </a:lnTo>
                  <a:lnTo>
                    <a:pt x="822337" y="1041400"/>
                  </a:lnTo>
                  <a:lnTo>
                    <a:pt x="822337" y="1104900"/>
                  </a:lnTo>
                  <a:lnTo>
                    <a:pt x="822337" y="1638300"/>
                  </a:lnTo>
                  <a:lnTo>
                    <a:pt x="482066" y="1638300"/>
                  </a:lnTo>
                  <a:lnTo>
                    <a:pt x="482066" y="1270000"/>
                  </a:lnTo>
                  <a:lnTo>
                    <a:pt x="482066" y="1104900"/>
                  </a:lnTo>
                  <a:lnTo>
                    <a:pt x="822337" y="1104900"/>
                  </a:lnTo>
                  <a:lnTo>
                    <a:pt x="822337" y="1041400"/>
                  </a:lnTo>
                  <a:lnTo>
                    <a:pt x="737273" y="1041400"/>
                  </a:lnTo>
                  <a:lnTo>
                    <a:pt x="737273" y="393700"/>
                  </a:lnTo>
                  <a:lnTo>
                    <a:pt x="735050" y="381000"/>
                  </a:lnTo>
                  <a:lnTo>
                    <a:pt x="728980" y="368300"/>
                  </a:lnTo>
                  <a:lnTo>
                    <a:pt x="482066" y="368300"/>
                  </a:lnTo>
                  <a:lnTo>
                    <a:pt x="482066" y="304800"/>
                  </a:lnTo>
                  <a:lnTo>
                    <a:pt x="792556" y="304800"/>
                  </a:lnTo>
                  <a:lnTo>
                    <a:pt x="798728" y="292100"/>
                  </a:lnTo>
                  <a:lnTo>
                    <a:pt x="802970" y="292100"/>
                  </a:lnTo>
                  <a:lnTo>
                    <a:pt x="804748" y="279400"/>
                  </a:lnTo>
                  <a:lnTo>
                    <a:pt x="803922" y="266700"/>
                  </a:lnTo>
                  <a:lnTo>
                    <a:pt x="800658" y="266700"/>
                  </a:lnTo>
                  <a:lnTo>
                    <a:pt x="795096" y="254000"/>
                  </a:lnTo>
                  <a:lnTo>
                    <a:pt x="782472" y="241300"/>
                  </a:lnTo>
                  <a:lnTo>
                    <a:pt x="773239" y="228600"/>
                  </a:lnTo>
                  <a:lnTo>
                    <a:pt x="767562" y="215900"/>
                  </a:lnTo>
                  <a:lnTo>
                    <a:pt x="765632" y="190500"/>
                  </a:lnTo>
                  <a:lnTo>
                    <a:pt x="767765" y="177800"/>
                  </a:lnTo>
                  <a:lnTo>
                    <a:pt x="774014" y="152400"/>
                  </a:lnTo>
                  <a:lnTo>
                    <a:pt x="784072" y="139700"/>
                  </a:lnTo>
                  <a:lnTo>
                    <a:pt x="797674" y="127000"/>
                  </a:lnTo>
                  <a:lnTo>
                    <a:pt x="814082" y="114300"/>
                  </a:lnTo>
                  <a:lnTo>
                    <a:pt x="832065" y="114300"/>
                  </a:lnTo>
                  <a:lnTo>
                    <a:pt x="851166" y="101600"/>
                  </a:lnTo>
                  <a:lnTo>
                    <a:pt x="870940" y="114300"/>
                  </a:lnTo>
                  <a:lnTo>
                    <a:pt x="892276" y="114300"/>
                  </a:lnTo>
                  <a:lnTo>
                    <a:pt x="910564" y="127000"/>
                  </a:lnTo>
                  <a:lnTo>
                    <a:pt x="924585" y="152400"/>
                  </a:lnTo>
                  <a:lnTo>
                    <a:pt x="933157" y="165100"/>
                  </a:lnTo>
                  <a:lnTo>
                    <a:pt x="935672" y="190500"/>
                  </a:lnTo>
                  <a:lnTo>
                    <a:pt x="931837" y="215900"/>
                  </a:lnTo>
                  <a:lnTo>
                    <a:pt x="921956" y="241300"/>
                  </a:lnTo>
                  <a:lnTo>
                    <a:pt x="906335" y="254000"/>
                  </a:lnTo>
                  <a:lnTo>
                    <a:pt x="900772" y="266700"/>
                  </a:lnTo>
                  <a:lnTo>
                    <a:pt x="897496" y="266700"/>
                  </a:lnTo>
                  <a:lnTo>
                    <a:pt x="896670" y="279400"/>
                  </a:lnTo>
                  <a:lnTo>
                    <a:pt x="898448" y="292100"/>
                  </a:lnTo>
                  <a:lnTo>
                    <a:pt x="902677" y="292100"/>
                  </a:lnTo>
                  <a:lnTo>
                    <a:pt x="908837" y="304800"/>
                  </a:lnTo>
                  <a:lnTo>
                    <a:pt x="1190980" y="304800"/>
                  </a:lnTo>
                  <a:lnTo>
                    <a:pt x="1190980" y="254000"/>
                  </a:lnTo>
                  <a:lnTo>
                    <a:pt x="980605" y="254000"/>
                  </a:lnTo>
                  <a:lnTo>
                    <a:pt x="988123" y="228600"/>
                  </a:lnTo>
                  <a:lnTo>
                    <a:pt x="991984" y="203200"/>
                  </a:lnTo>
                  <a:lnTo>
                    <a:pt x="992073" y="177800"/>
                  </a:lnTo>
                  <a:lnTo>
                    <a:pt x="988288" y="152400"/>
                  </a:lnTo>
                  <a:lnTo>
                    <a:pt x="973874" y="127000"/>
                  </a:lnTo>
                  <a:lnTo>
                    <a:pt x="958240" y="101600"/>
                  </a:lnTo>
                  <a:lnTo>
                    <a:pt x="950429" y="88900"/>
                  </a:lnTo>
                  <a:lnTo>
                    <a:pt x="919708" y="63500"/>
                  </a:lnTo>
                  <a:lnTo>
                    <a:pt x="883475" y="50800"/>
                  </a:lnTo>
                  <a:lnTo>
                    <a:pt x="819442" y="50800"/>
                  </a:lnTo>
                  <a:lnTo>
                    <a:pt x="762279" y="76200"/>
                  </a:lnTo>
                  <a:lnTo>
                    <a:pt x="722884" y="127000"/>
                  </a:lnTo>
                  <a:lnTo>
                    <a:pt x="712482" y="165100"/>
                  </a:lnTo>
                  <a:lnTo>
                    <a:pt x="708914" y="190500"/>
                  </a:lnTo>
                  <a:lnTo>
                    <a:pt x="709688" y="203200"/>
                  </a:lnTo>
                  <a:lnTo>
                    <a:pt x="712000" y="215900"/>
                  </a:lnTo>
                  <a:lnTo>
                    <a:pt x="715797" y="241300"/>
                  </a:lnTo>
                  <a:lnTo>
                    <a:pt x="721017" y="254000"/>
                  </a:lnTo>
                  <a:lnTo>
                    <a:pt x="433641" y="254000"/>
                  </a:lnTo>
                  <a:lnTo>
                    <a:pt x="427570" y="266700"/>
                  </a:lnTo>
                  <a:lnTo>
                    <a:pt x="425348" y="279400"/>
                  </a:lnTo>
                  <a:lnTo>
                    <a:pt x="425348" y="393700"/>
                  </a:lnTo>
                  <a:lnTo>
                    <a:pt x="427570" y="406400"/>
                  </a:lnTo>
                  <a:lnTo>
                    <a:pt x="433641" y="406400"/>
                  </a:lnTo>
                  <a:lnTo>
                    <a:pt x="442658" y="419100"/>
                  </a:lnTo>
                  <a:lnTo>
                    <a:pt x="680554" y="419100"/>
                  </a:lnTo>
                  <a:lnTo>
                    <a:pt x="680554" y="1041400"/>
                  </a:lnTo>
                  <a:lnTo>
                    <a:pt x="442658" y="1041400"/>
                  </a:lnTo>
                  <a:lnTo>
                    <a:pt x="433641" y="1054100"/>
                  </a:lnTo>
                  <a:lnTo>
                    <a:pt x="427570" y="1054100"/>
                  </a:lnTo>
                  <a:lnTo>
                    <a:pt x="425348" y="1066800"/>
                  </a:lnTo>
                  <a:lnTo>
                    <a:pt x="425348" y="1219200"/>
                  </a:lnTo>
                  <a:lnTo>
                    <a:pt x="425348" y="1270000"/>
                  </a:lnTo>
                  <a:lnTo>
                    <a:pt x="425348" y="1638300"/>
                  </a:lnTo>
                  <a:lnTo>
                    <a:pt x="85064" y="1638300"/>
                  </a:lnTo>
                  <a:lnTo>
                    <a:pt x="85064" y="1270000"/>
                  </a:lnTo>
                  <a:lnTo>
                    <a:pt x="425348" y="1270000"/>
                  </a:lnTo>
                  <a:lnTo>
                    <a:pt x="425348" y="1219200"/>
                  </a:lnTo>
                  <a:lnTo>
                    <a:pt x="368630" y="1219200"/>
                  </a:lnTo>
                  <a:lnTo>
                    <a:pt x="368630" y="952500"/>
                  </a:lnTo>
                  <a:lnTo>
                    <a:pt x="445401" y="952500"/>
                  </a:lnTo>
                  <a:lnTo>
                    <a:pt x="451485" y="939800"/>
                  </a:lnTo>
                  <a:lnTo>
                    <a:pt x="453707" y="927100"/>
                  </a:lnTo>
                  <a:lnTo>
                    <a:pt x="453707" y="901700"/>
                  </a:lnTo>
                  <a:lnTo>
                    <a:pt x="453707" y="723900"/>
                  </a:lnTo>
                  <a:lnTo>
                    <a:pt x="444741" y="673100"/>
                  </a:lnTo>
                  <a:lnTo>
                    <a:pt x="419989" y="635000"/>
                  </a:lnTo>
                  <a:lnTo>
                    <a:pt x="397014" y="611606"/>
                  </a:lnTo>
                  <a:lnTo>
                    <a:pt x="397014" y="723900"/>
                  </a:lnTo>
                  <a:lnTo>
                    <a:pt x="397014" y="901700"/>
                  </a:lnTo>
                  <a:lnTo>
                    <a:pt x="368668" y="901700"/>
                  </a:lnTo>
                  <a:lnTo>
                    <a:pt x="368668" y="736600"/>
                  </a:lnTo>
                  <a:lnTo>
                    <a:pt x="311950" y="736600"/>
                  </a:lnTo>
                  <a:lnTo>
                    <a:pt x="311950" y="1219200"/>
                  </a:lnTo>
                  <a:lnTo>
                    <a:pt x="255231" y="1219200"/>
                  </a:lnTo>
                  <a:lnTo>
                    <a:pt x="255231" y="927100"/>
                  </a:lnTo>
                  <a:lnTo>
                    <a:pt x="198488" y="927100"/>
                  </a:lnTo>
                  <a:lnTo>
                    <a:pt x="198488" y="1219200"/>
                  </a:lnTo>
                  <a:lnTo>
                    <a:pt x="141782" y="1219200"/>
                  </a:lnTo>
                  <a:lnTo>
                    <a:pt x="141782" y="901700"/>
                  </a:lnTo>
                  <a:lnTo>
                    <a:pt x="141782" y="736600"/>
                  </a:lnTo>
                  <a:lnTo>
                    <a:pt x="85064" y="736600"/>
                  </a:lnTo>
                  <a:lnTo>
                    <a:pt x="85064" y="901700"/>
                  </a:lnTo>
                  <a:lnTo>
                    <a:pt x="56705" y="901700"/>
                  </a:lnTo>
                  <a:lnTo>
                    <a:pt x="56705" y="723900"/>
                  </a:lnTo>
                  <a:lnTo>
                    <a:pt x="64084" y="685800"/>
                  </a:lnTo>
                  <a:lnTo>
                    <a:pt x="84188" y="660400"/>
                  </a:lnTo>
                  <a:lnTo>
                    <a:pt x="113982" y="635000"/>
                  </a:lnTo>
                  <a:lnTo>
                    <a:pt x="177609" y="635000"/>
                  </a:lnTo>
                  <a:lnTo>
                    <a:pt x="185216" y="622300"/>
                  </a:lnTo>
                  <a:lnTo>
                    <a:pt x="191376" y="622300"/>
                  </a:lnTo>
                  <a:lnTo>
                    <a:pt x="195630" y="609600"/>
                  </a:lnTo>
                  <a:lnTo>
                    <a:pt x="197408" y="596900"/>
                  </a:lnTo>
                  <a:lnTo>
                    <a:pt x="196583" y="596900"/>
                  </a:lnTo>
                  <a:lnTo>
                    <a:pt x="193306" y="584200"/>
                  </a:lnTo>
                  <a:lnTo>
                    <a:pt x="187744" y="584200"/>
                  </a:lnTo>
                  <a:lnTo>
                    <a:pt x="178866" y="571500"/>
                  </a:lnTo>
                  <a:lnTo>
                    <a:pt x="172364" y="558800"/>
                  </a:lnTo>
                  <a:lnTo>
                    <a:pt x="168376" y="546100"/>
                  </a:lnTo>
                  <a:lnTo>
                    <a:pt x="167017" y="533400"/>
                  </a:lnTo>
                  <a:lnTo>
                    <a:pt x="171716" y="508000"/>
                  </a:lnTo>
                  <a:lnTo>
                    <a:pt x="184543" y="495300"/>
                  </a:lnTo>
                  <a:lnTo>
                    <a:pt x="203568" y="482600"/>
                  </a:lnTo>
                  <a:lnTo>
                    <a:pt x="226847" y="469900"/>
                  </a:lnTo>
                  <a:lnTo>
                    <a:pt x="250126" y="482600"/>
                  </a:lnTo>
                  <a:lnTo>
                    <a:pt x="269163" y="495300"/>
                  </a:lnTo>
                  <a:lnTo>
                    <a:pt x="282003" y="508000"/>
                  </a:lnTo>
                  <a:lnTo>
                    <a:pt x="286715" y="533400"/>
                  </a:lnTo>
                  <a:lnTo>
                    <a:pt x="285356" y="546100"/>
                  </a:lnTo>
                  <a:lnTo>
                    <a:pt x="281355" y="558800"/>
                  </a:lnTo>
                  <a:lnTo>
                    <a:pt x="274853" y="571500"/>
                  </a:lnTo>
                  <a:lnTo>
                    <a:pt x="265988" y="584200"/>
                  </a:lnTo>
                  <a:lnTo>
                    <a:pt x="260426" y="584200"/>
                  </a:lnTo>
                  <a:lnTo>
                    <a:pt x="257149" y="596900"/>
                  </a:lnTo>
                  <a:lnTo>
                    <a:pt x="256324" y="596900"/>
                  </a:lnTo>
                  <a:lnTo>
                    <a:pt x="258102" y="609600"/>
                  </a:lnTo>
                  <a:lnTo>
                    <a:pt x="262343" y="622300"/>
                  </a:lnTo>
                  <a:lnTo>
                    <a:pt x="268516" y="622300"/>
                  </a:lnTo>
                  <a:lnTo>
                    <a:pt x="276110" y="635000"/>
                  </a:lnTo>
                  <a:lnTo>
                    <a:pt x="339737" y="635000"/>
                  </a:lnTo>
                  <a:lnTo>
                    <a:pt x="369531" y="660400"/>
                  </a:lnTo>
                  <a:lnTo>
                    <a:pt x="389636" y="685800"/>
                  </a:lnTo>
                  <a:lnTo>
                    <a:pt x="397014" y="723900"/>
                  </a:lnTo>
                  <a:lnTo>
                    <a:pt x="397014" y="611606"/>
                  </a:lnTo>
                  <a:lnTo>
                    <a:pt x="382587" y="596900"/>
                  </a:lnTo>
                  <a:lnTo>
                    <a:pt x="335711" y="571500"/>
                  </a:lnTo>
                  <a:lnTo>
                    <a:pt x="339051" y="571500"/>
                  </a:lnTo>
                  <a:lnTo>
                    <a:pt x="341464" y="558800"/>
                  </a:lnTo>
                  <a:lnTo>
                    <a:pt x="342925" y="546100"/>
                  </a:lnTo>
                  <a:lnTo>
                    <a:pt x="343420" y="533400"/>
                  </a:lnTo>
                  <a:lnTo>
                    <a:pt x="334251" y="495300"/>
                  </a:lnTo>
                  <a:lnTo>
                    <a:pt x="317576" y="469900"/>
                  </a:lnTo>
                  <a:lnTo>
                    <a:pt x="309245" y="457200"/>
                  </a:lnTo>
                  <a:lnTo>
                    <a:pt x="272186" y="431800"/>
                  </a:lnTo>
                  <a:lnTo>
                    <a:pt x="226847" y="419100"/>
                  </a:lnTo>
                  <a:lnTo>
                    <a:pt x="181521" y="431800"/>
                  </a:lnTo>
                  <a:lnTo>
                    <a:pt x="144462" y="457200"/>
                  </a:lnTo>
                  <a:lnTo>
                    <a:pt x="119456" y="495300"/>
                  </a:lnTo>
                  <a:lnTo>
                    <a:pt x="110274" y="533400"/>
                  </a:lnTo>
                  <a:lnTo>
                    <a:pt x="110769" y="546100"/>
                  </a:lnTo>
                  <a:lnTo>
                    <a:pt x="112255" y="558800"/>
                  </a:lnTo>
                  <a:lnTo>
                    <a:pt x="114668" y="571500"/>
                  </a:lnTo>
                  <a:lnTo>
                    <a:pt x="117983" y="571500"/>
                  </a:lnTo>
                  <a:lnTo>
                    <a:pt x="71120" y="596900"/>
                  </a:lnTo>
                  <a:lnTo>
                    <a:pt x="33718" y="635000"/>
                  </a:lnTo>
                  <a:lnTo>
                    <a:pt x="8953" y="673100"/>
                  </a:lnTo>
                  <a:lnTo>
                    <a:pt x="0" y="723900"/>
                  </a:lnTo>
                  <a:lnTo>
                    <a:pt x="0" y="927100"/>
                  </a:lnTo>
                  <a:lnTo>
                    <a:pt x="2222" y="939800"/>
                  </a:lnTo>
                  <a:lnTo>
                    <a:pt x="8293" y="952500"/>
                  </a:lnTo>
                  <a:lnTo>
                    <a:pt x="85064" y="952500"/>
                  </a:lnTo>
                  <a:lnTo>
                    <a:pt x="85064" y="1219200"/>
                  </a:lnTo>
                  <a:lnTo>
                    <a:pt x="36652" y="1219200"/>
                  </a:lnTo>
                  <a:lnTo>
                    <a:pt x="30581" y="1231900"/>
                  </a:lnTo>
                  <a:lnTo>
                    <a:pt x="28359" y="1244600"/>
                  </a:lnTo>
                  <a:lnTo>
                    <a:pt x="28359" y="1663700"/>
                  </a:lnTo>
                  <a:lnTo>
                    <a:pt x="30581" y="1676400"/>
                  </a:lnTo>
                  <a:lnTo>
                    <a:pt x="36652" y="1689100"/>
                  </a:lnTo>
                  <a:lnTo>
                    <a:pt x="1608035" y="1689100"/>
                  </a:lnTo>
                  <a:lnTo>
                    <a:pt x="1614106" y="1676400"/>
                  </a:lnTo>
                  <a:lnTo>
                    <a:pt x="1616329" y="1663700"/>
                  </a:lnTo>
                  <a:lnTo>
                    <a:pt x="1616329" y="1638300"/>
                  </a:lnTo>
                  <a:lnTo>
                    <a:pt x="1616329" y="673100"/>
                  </a:lnTo>
                  <a:lnTo>
                    <a:pt x="1616329" y="647700"/>
                  </a:lnTo>
                  <a:lnTo>
                    <a:pt x="1614106" y="635000"/>
                  </a:lnTo>
                  <a:lnTo>
                    <a:pt x="1608035" y="622300"/>
                  </a:lnTo>
                  <a:lnTo>
                    <a:pt x="1559610" y="622300"/>
                  </a:lnTo>
                  <a:lnTo>
                    <a:pt x="1559610" y="673100"/>
                  </a:lnTo>
                  <a:lnTo>
                    <a:pt x="1559610" y="1638300"/>
                  </a:lnTo>
                  <a:lnTo>
                    <a:pt x="1247698" y="1638300"/>
                  </a:lnTo>
                  <a:lnTo>
                    <a:pt x="1247698" y="927100"/>
                  </a:lnTo>
                  <a:lnTo>
                    <a:pt x="1247698" y="876300"/>
                  </a:lnTo>
                  <a:lnTo>
                    <a:pt x="1247698" y="673100"/>
                  </a:lnTo>
                  <a:lnTo>
                    <a:pt x="1559610" y="673100"/>
                  </a:lnTo>
                  <a:lnTo>
                    <a:pt x="1559610" y="622300"/>
                  </a:lnTo>
                  <a:lnTo>
                    <a:pt x="1417828" y="622300"/>
                  </a:lnTo>
                  <a:lnTo>
                    <a:pt x="1417828" y="317500"/>
                  </a:lnTo>
                  <a:lnTo>
                    <a:pt x="1551774" y="254000"/>
                  </a:lnTo>
                  <a:lnTo>
                    <a:pt x="1685721" y="190500"/>
                  </a:lnTo>
                  <a:lnTo>
                    <a:pt x="1692224" y="190500"/>
                  </a:lnTo>
                  <a:lnTo>
                    <a:pt x="1697164" y="177800"/>
                  </a:lnTo>
                  <a:lnTo>
                    <a:pt x="1700301" y="177800"/>
                  </a:lnTo>
                  <a:lnTo>
                    <a:pt x="1701406" y="165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97180" y="1670798"/>
            <a:ext cx="626533" cy="626542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97180" y="4460320"/>
            <a:ext cx="626533" cy="62654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43972" y="1280647"/>
            <a:ext cx="6868159" cy="3644900"/>
          </a:xfrm>
          <a:prstGeom prst="rect"/>
        </p:spPr>
        <p:txBody>
          <a:bodyPr wrap="square" lIns="0" tIns="158750" rIns="0" bIns="0" rtlCol="0" vert="horz">
            <a:spAutoFit/>
          </a:bodyPr>
          <a:lstStyle/>
          <a:p>
            <a:pPr marL="12700" marR="5080">
              <a:lnSpc>
                <a:spcPts val="9150"/>
              </a:lnSpc>
              <a:spcBef>
                <a:spcPts val="1250"/>
              </a:spcBef>
            </a:pPr>
            <a:r>
              <a:rPr dirty="0" sz="8500" spc="-335"/>
              <a:t>Solution:</a:t>
            </a:r>
            <a:r>
              <a:rPr dirty="0" sz="8500" spc="-1270"/>
              <a:t> </a:t>
            </a:r>
            <a:r>
              <a:rPr dirty="0" sz="8500" spc="215"/>
              <a:t>A </a:t>
            </a:r>
            <a:r>
              <a:rPr dirty="0" sz="8500" spc="-340"/>
              <a:t>Digital</a:t>
            </a:r>
            <a:r>
              <a:rPr dirty="0" sz="8500" spc="-1270"/>
              <a:t> </a:t>
            </a:r>
            <a:r>
              <a:rPr dirty="0" sz="8500" spc="-10"/>
              <a:t>Legal </a:t>
            </a:r>
            <a:r>
              <a:rPr dirty="0" sz="8500" spc="-254"/>
              <a:t>Aid</a:t>
            </a:r>
            <a:r>
              <a:rPr dirty="0" sz="8500" spc="-1265"/>
              <a:t> </a:t>
            </a:r>
            <a:r>
              <a:rPr dirty="0" sz="8500" spc="-114"/>
              <a:t>Ecosystem</a:t>
            </a:r>
            <a:endParaRPr sz="8500"/>
          </a:p>
        </p:txBody>
      </p: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97180" y="7249850"/>
            <a:ext cx="626533" cy="626542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10596595" y="1654077"/>
            <a:ext cx="6639559" cy="1569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50" spc="-130" b="1">
                <a:solidFill>
                  <a:srgbClr val="112D4E"/>
                </a:solidFill>
                <a:latin typeface="Trebuchet MS"/>
                <a:cs typeface="Trebuchet MS"/>
              </a:rPr>
              <a:t>Instant</a:t>
            </a:r>
            <a:r>
              <a:rPr dirty="0" sz="3650" spc="-50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45" b="1">
                <a:solidFill>
                  <a:srgbClr val="112D4E"/>
                </a:solidFill>
                <a:latin typeface="Trebuchet MS"/>
                <a:cs typeface="Trebuchet MS"/>
              </a:rPr>
              <a:t>Lawyer</a:t>
            </a:r>
            <a:r>
              <a:rPr dirty="0" sz="3650" spc="-500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0" b="1">
                <a:solidFill>
                  <a:srgbClr val="112D4E"/>
                </a:solidFill>
                <a:latin typeface="Trebuchet MS"/>
                <a:cs typeface="Trebuchet MS"/>
              </a:rPr>
              <a:t>Access</a:t>
            </a:r>
            <a:endParaRPr sz="365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1320"/>
              </a:spcBef>
            </a:pPr>
            <a:r>
              <a:rPr dirty="0" sz="2350" spc="-30">
                <a:latin typeface="Trebuchet MS"/>
                <a:cs typeface="Trebuchet MS"/>
              </a:rPr>
              <a:t>Connect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with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verified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40">
                <a:latin typeface="Trebuchet MS"/>
                <a:cs typeface="Trebuchet MS"/>
              </a:rPr>
              <a:t>lawyers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70">
                <a:latin typeface="Trebuchet MS"/>
                <a:cs typeface="Trebuchet MS"/>
              </a:rPr>
              <a:t>anytime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 spc="-60">
                <a:latin typeface="Trebuchet MS"/>
                <a:cs typeface="Trebuchet MS"/>
              </a:rPr>
              <a:t>via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chat,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80">
                <a:latin typeface="Trebuchet MS"/>
                <a:cs typeface="Trebuchet MS"/>
              </a:rPr>
              <a:t>call, </a:t>
            </a:r>
            <a:r>
              <a:rPr dirty="0" sz="2350">
                <a:latin typeface="Trebuchet MS"/>
                <a:cs typeface="Trebuchet MS"/>
              </a:rPr>
              <a:t>or</a:t>
            </a:r>
            <a:r>
              <a:rPr dirty="0" sz="2350" spc="-145">
                <a:latin typeface="Trebuchet MS"/>
                <a:cs typeface="Trebuchet MS"/>
              </a:rPr>
              <a:t> </a:t>
            </a:r>
            <a:r>
              <a:rPr dirty="0" sz="2350" spc="-55">
                <a:latin typeface="Trebuchet MS"/>
                <a:cs typeface="Trebuchet MS"/>
              </a:rPr>
              <a:t>video</a:t>
            </a:r>
            <a:r>
              <a:rPr dirty="0" sz="2350" spc="-145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consultation.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596595" y="4130158"/>
            <a:ext cx="6346825" cy="1866900"/>
          </a:xfrm>
          <a:prstGeom prst="rect">
            <a:avLst/>
          </a:prstGeom>
        </p:spPr>
        <p:txBody>
          <a:bodyPr wrap="square" lIns="0" tIns="328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85"/>
              </a:spcBef>
            </a:pPr>
            <a:r>
              <a:rPr dirty="0" sz="3650" spc="-160" b="1">
                <a:solidFill>
                  <a:srgbClr val="112D4E"/>
                </a:solidFill>
                <a:latin typeface="Trebuchet MS"/>
                <a:cs typeface="Trebuchet MS"/>
              </a:rPr>
              <a:t>Expert</a:t>
            </a:r>
            <a:r>
              <a:rPr dirty="0" sz="3650" spc="-520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95" b="1">
                <a:solidFill>
                  <a:srgbClr val="112D4E"/>
                </a:solidFill>
                <a:latin typeface="Trebuchet MS"/>
                <a:cs typeface="Trebuchet MS"/>
              </a:rPr>
              <a:t>Legal</a:t>
            </a:r>
            <a:r>
              <a:rPr dirty="0" sz="3650" spc="-520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50" b="1">
                <a:solidFill>
                  <a:srgbClr val="112D4E"/>
                </a:solidFill>
                <a:latin typeface="Trebuchet MS"/>
                <a:cs typeface="Trebuchet MS"/>
              </a:rPr>
              <a:t>Consultations</a:t>
            </a:r>
            <a:endParaRPr sz="365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1180"/>
              </a:spcBef>
            </a:pPr>
            <a:r>
              <a:rPr dirty="0" sz="2350" spc="-30">
                <a:latin typeface="Trebuchet MS"/>
                <a:cs typeface="Trebuchet MS"/>
              </a:rPr>
              <a:t>Professional</a:t>
            </a:r>
            <a:r>
              <a:rPr dirty="0" sz="2350" spc="-125">
                <a:latin typeface="Trebuchet MS"/>
                <a:cs typeface="Trebuchet MS"/>
              </a:rPr>
              <a:t> </a:t>
            </a:r>
            <a:r>
              <a:rPr dirty="0" sz="2350" spc="-25">
                <a:latin typeface="Trebuchet MS"/>
                <a:cs typeface="Trebuchet MS"/>
              </a:rPr>
              <a:t>guidance</a:t>
            </a:r>
            <a:r>
              <a:rPr dirty="0" sz="2350" spc="-120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on</a:t>
            </a:r>
            <a:r>
              <a:rPr dirty="0" sz="2350" spc="-120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criminal,</a:t>
            </a:r>
            <a:r>
              <a:rPr dirty="0" sz="2350" spc="-125">
                <a:latin typeface="Trebuchet MS"/>
                <a:cs typeface="Trebuchet MS"/>
              </a:rPr>
              <a:t> civil,</a:t>
            </a:r>
            <a:r>
              <a:rPr dirty="0" sz="2350" spc="-120">
                <a:latin typeface="Trebuchet MS"/>
                <a:cs typeface="Trebuchet MS"/>
              </a:rPr>
              <a:t> family, </a:t>
            </a:r>
            <a:r>
              <a:rPr dirty="0" sz="2350" spc="-25">
                <a:latin typeface="Trebuchet MS"/>
                <a:cs typeface="Trebuchet MS"/>
              </a:rPr>
              <a:t>or </a:t>
            </a:r>
            <a:r>
              <a:rPr dirty="0" sz="2350" spc="-45">
                <a:latin typeface="Trebuchet MS"/>
                <a:cs typeface="Trebuchet MS"/>
              </a:rPr>
              <a:t>corporate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80">
                <a:latin typeface="Trebuchet MS"/>
                <a:cs typeface="Trebuchet MS"/>
              </a:rPr>
              <a:t>law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matters.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596595" y="6948349"/>
            <a:ext cx="6383655" cy="1821814"/>
          </a:xfrm>
          <a:prstGeom prst="rect">
            <a:avLst/>
          </a:prstGeom>
        </p:spPr>
        <p:txBody>
          <a:bodyPr wrap="square" lIns="0" tIns="300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dirty="0" sz="3650" spc="-50" b="1">
                <a:solidFill>
                  <a:srgbClr val="112D4E"/>
                </a:solidFill>
                <a:latin typeface="Trebuchet MS"/>
                <a:cs typeface="Trebuchet MS"/>
              </a:rPr>
              <a:t>Seamless</a:t>
            </a:r>
            <a:r>
              <a:rPr dirty="0" sz="3650" spc="-51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45" b="1">
                <a:solidFill>
                  <a:srgbClr val="112D4E"/>
                </a:solidFill>
                <a:latin typeface="Trebuchet MS"/>
                <a:cs typeface="Trebuchet MS"/>
              </a:rPr>
              <a:t>Lawyer</a:t>
            </a:r>
            <a:r>
              <a:rPr dirty="0" sz="3650" spc="-51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20" b="1">
                <a:solidFill>
                  <a:srgbClr val="112D4E"/>
                </a:solidFill>
                <a:latin typeface="Trebuchet MS"/>
                <a:cs typeface="Trebuchet MS"/>
              </a:rPr>
              <a:t>Appointments</a:t>
            </a:r>
            <a:endParaRPr sz="3650">
              <a:latin typeface="Trebuchet MS"/>
              <a:cs typeface="Trebuchet MS"/>
            </a:endParaRPr>
          </a:p>
          <a:p>
            <a:pPr marL="12700" marR="215265">
              <a:lnSpc>
                <a:spcPct val="114399"/>
              </a:lnSpc>
              <a:spcBef>
                <a:spcPts val="1045"/>
              </a:spcBef>
            </a:pPr>
            <a:r>
              <a:rPr dirty="0" sz="2350" spc="-75">
                <a:latin typeface="Trebuchet MS"/>
                <a:cs typeface="Trebuchet MS"/>
              </a:rPr>
              <a:t>Online</a:t>
            </a:r>
            <a:r>
              <a:rPr dirty="0" sz="2350" spc="-125">
                <a:latin typeface="Trebuchet MS"/>
                <a:cs typeface="Trebuchet MS"/>
              </a:rPr>
              <a:t> </a:t>
            </a:r>
            <a:r>
              <a:rPr dirty="0" sz="2350" spc="-30">
                <a:latin typeface="Trebuchet MS"/>
                <a:cs typeface="Trebuchet MS"/>
              </a:rPr>
              <a:t>consultations</a:t>
            </a:r>
            <a:r>
              <a:rPr dirty="0" sz="2350" spc="-125">
                <a:latin typeface="Trebuchet MS"/>
                <a:cs typeface="Trebuchet MS"/>
              </a:rPr>
              <a:t> </a:t>
            </a:r>
            <a:r>
              <a:rPr dirty="0" sz="2350" spc="-60">
                <a:latin typeface="Trebuchet MS"/>
                <a:cs typeface="Trebuchet MS"/>
              </a:rPr>
              <a:t>for</a:t>
            </a:r>
            <a:r>
              <a:rPr dirty="0" sz="2350" spc="-125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criminal,</a:t>
            </a:r>
            <a:r>
              <a:rPr dirty="0" sz="2350" spc="-125">
                <a:latin typeface="Trebuchet MS"/>
                <a:cs typeface="Trebuchet MS"/>
              </a:rPr>
              <a:t> civil, </a:t>
            </a:r>
            <a:r>
              <a:rPr dirty="0" sz="2350" spc="-120">
                <a:latin typeface="Trebuchet MS"/>
                <a:cs typeface="Trebuchet MS"/>
              </a:rPr>
              <a:t>family,</a:t>
            </a:r>
            <a:r>
              <a:rPr dirty="0" sz="2350" spc="-125">
                <a:latin typeface="Trebuchet MS"/>
                <a:cs typeface="Trebuchet MS"/>
              </a:rPr>
              <a:t> </a:t>
            </a:r>
            <a:r>
              <a:rPr dirty="0" sz="2350" spc="-25">
                <a:latin typeface="Trebuchet MS"/>
                <a:cs typeface="Trebuchet MS"/>
              </a:rPr>
              <a:t>or </a:t>
            </a:r>
            <a:r>
              <a:rPr dirty="0" sz="2350" spc="-45">
                <a:latin typeface="Trebuchet MS"/>
                <a:cs typeface="Trebuchet MS"/>
              </a:rPr>
              <a:t>corporate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80">
                <a:latin typeface="Trebuchet MS"/>
                <a:cs typeface="Trebuchet MS"/>
              </a:rPr>
              <a:t>law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issues.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476549" y="0"/>
            <a:ext cx="9878695" cy="10287000"/>
            <a:chOff x="8476549" y="0"/>
            <a:chExt cx="987869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6549" y="8218932"/>
              <a:ext cx="8601059" cy="20680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6977" y="8621328"/>
              <a:ext cx="6318697" cy="166567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588317" y="3438540"/>
              <a:ext cx="2700020" cy="6508750"/>
            </a:xfrm>
            <a:custGeom>
              <a:avLst/>
              <a:gdLst/>
              <a:ahLst/>
              <a:cxnLst/>
              <a:rect l="l" t="t" r="r" b="b"/>
              <a:pathLst>
                <a:path w="2700019" h="6508750">
                  <a:moveTo>
                    <a:pt x="2699681" y="6508241"/>
                  </a:moveTo>
                  <a:lnTo>
                    <a:pt x="2143231" y="6508241"/>
                  </a:lnTo>
                  <a:lnTo>
                    <a:pt x="2094565" y="6506256"/>
                  </a:lnTo>
                  <a:lnTo>
                    <a:pt x="2046661" y="6500379"/>
                  </a:lnTo>
                  <a:lnTo>
                    <a:pt x="1999726" y="6490724"/>
                  </a:lnTo>
                  <a:lnTo>
                    <a:pt x="1953962" y="6477408"/>
                  </a:lnTo>
                  <a:lnTo>
                    <a:pt x="1909569" y="6460546"/>
                  </a:lnTo>
                  <a:lnTo>
                    <a:pt x="1866748" y="6440253"/>
                  </a:lnTo>
                  <a:lnTo>
                    <a:pt x="1825700" y="6416645"/>
                  </a:lnTo>
                  <a:lnTo>
                    <a:pt x="1786625" y="6389838"/>
                  </a:lnTo>
                  <a:lnTo>
                    <a:pt x="1749725" y="6359947"/>
                  </a:lnTo>
                  <a:lnTo>
                    <a:pt x="1715199" y="6327087"/>
                  </a:lnTo>
                  <a:lnTo>
                    <a:pt x="1683250" y="6291375"/>
                  </a:lnTo>
                  <a:lnTo>
                    <a:pt x="1654078" y="6252925"/>
                  </a:lnTo>
                  <a:lnTo>
                    <a:pt x="1627882" y="6211854"/>
                  </a:lnTo>
                  <a:lnTo>
                    <a:pt x="79468" y="3550493"/>
                  </a:lnTo>
                  <a:lnTo>
                    <a:pt x="56763" y="3507486"/>
                  </a:lnTo>
                  <a:lnTo>
                    <a:pt x="37842" y="3463183"/>
                  </a:lnTo>
                  <a:lnTo>
                    <a:pt x="22705" y="3417821"/>
                  </a:lnTo>
                  <a:lnTo>
                    <a:pt x="11352" y="3371634"/>
                  </a:lnTo>
                  <a:lnTo>
                    <a:pt x="3784" y="3324858"/>
                  </a:lnTo>
                  <a:lnTo>
                    <a:pt x="0" y="3277729"/>
                  </a:lnTo>
                  <a:lnTo>
                    <a:pt x="0" y="3230482"/>
                  </a:lnTo>
                  <a:lnTo>
                    <a:pt x="3784" y="3183352"/>
                  </a:lnTo>
                  <a:lnTo>
                    <a:pt x="11352" y="3136576"/>
                  </a:lnTo>
                  <a:lnTo>
                    <a:pt x="22705" y="3090389"/>
                  </a:lnTo>
                  <a:lnTo>
                    <a:pt x="37842" y="3045027"/>
                  </a:lnTo>
                  <a:lnTo>
                    <a:pt x="56763" y="3000724"/>
                  </a:lnTo>
                  <a:lnTo>
                    <a:pt x="79468" y="2957718"/>
                  </a:lnTo>
                  <a:lnTo>
                    <a:pt x="1627882" y="296387"/>
                  </a:lnTo>
                  <a:lnTo>
                    <a:pt x="1654078" y="255310"/>
                  </a:lnTo>
                  <a:lnTo>
                    <a:pt x="1683250" y="216856"/>
                  </a:lnTo>
                  <a:lnTo>
                    <a:pt x="1715199" y="181141"/>
                  </a:lnTo>
                  <a:lnTo>
                    <a:pt x="1749725" y="148281"/>
                  </a:lnTo>
                  <a:lnTo>
                    <a:pt x="1786625" y="118390"/>
                  </a:lnTo>
                  <a:lnTo>
                    <a:pt x="1825700" y="91583"/>
                  </a:lnTo>
                  <a:lnTo>
                    <a:pt x="1866748" y="67977"/>
                  </a:lnTo>
                  <a:lnTo>
                    <a:pt x="1909569" y="47687"/>
                  </a:lnTo>
                  <a:lnTo>
                    <a:pt x="1953962" y="30827"/>
                  </a:lnTo>
                  <a:lnTo>
                    <a:pt x="1999726" y="17513"/>
                  </a:lnTo>
                  <a:lnTo>
                    <a:pt x="2046661" y="7860"/>
                  </a:lnTo>
                  <a:lnTo>
                    <a:pt x="2094565" y="1984"/>
                  </a:lnTo>
                  <a:lnTo>
                    <a:pt x="2143236" y="0"/>
                  </a:lnTo>
                  <a:lnTo>
                    <a:pt x="2699681" y="0"/>
                  </a:lnTo>
                  <a:lnTo>
                    <a:pt x="2699681" y="6508241"/>
                  </a:lnTo>
                  <a:close/>
                </a:path>
              </a:pathLst>
            </a:custGeom>
            <a:solidFill>
              <a:srgbClr val="112D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298054" y="4097395"/>
              <a:ext cx="1990089" cy="5278120"/>
            </a:xfrm>
            <a:custGeom>
              <a:avLst/>
              <a:gdLst/>
              <a:ahLst/>
              <a:cxnLst/>
              <a:rect l="l" t="t" r="r" b="b"/>
              <a:pathLst>
                <a:path w="1990090" h="5278120">
                  <a:moveTo>
                    <a:pt x="1616740" y="5277607"/>
                  </a:moveTo>
                  <a:lnTo>
                    <a:pt x="1559443" y="5256991"/>
                  </a:lnTo>
                  <a:lnTo>
                    <a:pt x="1516623" y="5236700"/>
                  </a:lnTo>
                  <a:lnTo>
                    <a:pt x="1475577" y="5213094"/>
                  </a:lnTo>
                  <a:lnTo>
                    <a:pt x="1436505" y="5186288"/>
                  </a:lnTo>
                  <a:lnTo>
                    <a:pt x="1399607" y="5156397"/>
                  </a:lnTo>
                  <a:lnTo>
                    <a:pt x="1365084" y="5123538"/>
                  </a:lnTo>
                  <a:lnTo>
                    <a:pt x="1333138" y="5087825"/>
                  </a:lnTo>
                  <a:lnTo>
                    <a:pt x="1303969" y="5049375"/>
                  </a:lnTo>
                  <a:lnTo>
                    <a:pt x="1277777" y="5008302"/>
                  </a:lnTo>
                  <a:lnTo>
                    <a:pt x="79472" y="2948721"/>
                  </a:lnTo>
                  <a:lnTo>
                    <a:pt x="56765" y="2905714"/>
                  </a:lnTo>
                  <a:lnTo>
                    <a:pt x="37843" y="2861413"/>
                  </a:lnTo>
                  <a:lnTo>
                    <a:pt x="22706" y="2816051"/>
                  </a:lnTo>
                  <a:lnTo>
                    <a:pt x="11353" y="2769866"/>
                  </a:lnTo>
                  <a:lnTo>
                    <a:pt x="3784" y="2723091"/>
                  </a:lnTo>
                  <a:lnTo>
                    <a:pt x="0" y="2675963"/>
                  </a:lnTo>
                  <a:lnTo>
                    <a:pt x="0" y="2628718"/>
                  </a:lnTo>
                  <a:lnTo>
                    <a:pt x="3784" y="2581590"/>
                  </a:lnTo>
                  <a:lnTo>
                    <a:pt x="11353" y="2534816"/>
                  </a:lnTo>
                  <a:lnTo>
                    <a:pt x="22706" y="2488630"/>
                  </a:lnTo>
                  <a:lnTo>
                    <a:pt x="37843" y="2443268"/>
                  </a:lnTo>
                  <a:lnTo>
                    <a:pt x="56765" y="2398967"/>
                  </a:lnTo>
                  <a:lnTo>
                    <a:pt x="79472" y="2355961"/>
                  </a:lnTo>
                  <a:lnTo>
                    <a:pt x="159889" y="2217744"/>
                  </a:lnTo>
                </a:path>
                <a:path w="1990090" h="5278120">
                  <a:moveTo>
                    <a:pt x="1732161" y="3490"/>
                  </a:moveTo>
                  <a:lnTo>
                    <a:pt x="1744434" y="1984"/>
                  </a:lnTo>
                </a:path>
                <a:path w="1990090" h="5278120">
                  <a:moveTo>
                    <a:pt x="1754169" y="1587"/>
                  </a:moveTo>
                  <a:lnTo>
                    <a:pt x="1793108" y="0"/>
                  </a:lnTo>
                  <a:lnTo>
                    <a:pt x="1989946" y="0"/>
                  </a:lnTo>
                </a:path>
              </a:pathLst>
            </a:custGeom>
            <a:ln w="133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5618" y="0"/>
              <a:ext cx="7648589" cy="469730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5223" y="4423714"/>
              <a:ext cx="4284603" cy="558165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5676581" y="4572501"/>
              <a:ext cx="2110740" cy="1833245"/>
            </a:xfrm>
            <a:custGeom>
              <a:avLst/>
              <a:gdLst/>
              <a:ahLst/>
              <a:cxnLst/>
              <a:rect l="l" t="t" r="r" b="b"/>
              <a:pathLst>
                <a:path w="2110740" h="1833245">
                  <a:moveTo>
                    <a:pt x="14222" y="873082"/>
                  </a:moveTo>
                  <a:lnTo>
                    <a:pt x="465352" y="55230"/>
                  </a:lnTo>
                  <a:lnTo>
                    <a:pt x="483406" y="30753"/>
                  </a:lnTo>
                  <a:lnTo>
                    <a:pt x="506779" y="12075"/>
                  </a:lnTo>
                </a:path>
                <a:path w="2110740" h="1833245">
                  <a:moveTo>
                    <a:pt x="527240" y="3046"/>
                  </a:moveTo>
                  <a:lnTo>
                    <a:pt x="534146" y="0"/>
                  </a:lnTo>
                </a:path>
                <a:path w="2110740" h="1833245">
                  <a:moveTo>
                    <a:pt x="2110584" y="882770"/>
                  </a:moveTo>
                  <a:lnTo>
                    <a:pt x="2107376" y="912450"/>
                  </a:lnTo>
                  <a:lnTo>
                    <a:pt x="2096361" y="940737"/>
                  </a:lnTo>
                  <a:lnTo>
                    <a:pt x="1818568" y="1444356"/>
                  </a:lnTo>
                </a:path>
                <a:path w="2110740" h="1833245">
                  <a:moveTo>
                    <a:pt x="1593835" y="1806147"/>
                  </a:moveTo>
                  <a:lnTo>
                    <a:pt x="1576429" y="1813826"/>
                  </a:lnTo>
                  <a:lnTo>
                    <a:pt x="1546376" y="1818502"/>
                  </a:lnTo>
                  <a:lnTo>
                    <a:pt x="913556" y="1832980"/>
                  </a:lnTo>
                </a:path>
                <a:path w="2110740" h="1833245">
                  <a:moveTo>
                    <a:pt x="527698" y="1810943"/>
                  </a:moveTo>
                  <a:lnTo>
                    <a:pt x="16858" y="988313"/>
                  </a:lnTo>
                  <a:lnTo>
                    <a:pt x="0" y="931054"/>
                  </a:lnTo>
                  <a:lnTo>
                    <a:pt x="3208" y="901372"/>
                  </a:lnTo>
                  <a:lnTo>
                    <a:pt x="14222" y="873082"/>
                  </a:lnTo>
                </a:path>
              </a:pathLst>
            </a:custGeom>
            <a:ln w="266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2040" y="0"/>
              <a:ext cx="6512736" cy="40973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7010" y="0"/>
              <a:ext cx="5879043" cy="382971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4008" rIns="0" bIns="0" rtlCol="0" vert="horz">
            <a:spAutoFit/>
          </a:bodyPr>
          <a:lstStyle/>
          <a:p>
            <a:pPr marL="315595">
              <a:lnSpc>
                <a:spcPct val="100000"/>
              </a:lnSpc>
              <a:spcBef>
                <a:spcPts val="100"/>
              </a:spcBef>
            </a:pPr>
            <a:r>
              <a:rPr dirty="0" sz="8500" spc="459">
                <a:latin typeface="Liberation Sans Narrow"/>
                <a:cs typeface="Liberation Sans Narrow"/>
              </a:rPr>
              <a:t>Target</a:t>
            </a:r>
            <a:r>
              <a:rPr dirty="0" sz="8500" spc="-650">
                <a:latin typeface="Liberation Sans Narrow"/>
                <a:cs typeface="Liberation Sans Narrow"/>
              </a:rPr>
              <a:t> </a:t>
            </a:r>
            <a:r>
              <a:rPr dirty="0" sz="8500" spc="400">
                <a:latin typeface="Liberation Sans Narrow"/>
                <a:cs typeface="Liberation Sans Narrow"/>
              </a:rPr>
              <a:t>Market</a:t>
            </a:r>
            <a:endParaRPr sz="8500">
              <a:latin typeface="Liberation Sans Narrow"/>
              <a:cs typeface="Liberation Sans Narrow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98431" y="3914439"/>
            <a:ext cx="999490" cy="933450"/>
            <a:chOff x="698431" y="3914439"/>
            <a:chExt cx="999490" cy="933450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5109" y="3981114"/>
              <a:ext cx="866151" cy="86615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65106" y="3981114"/>
              <a:ext cx="866140" cy="433070"/>
            </a:xfrm>
            <a:custGeom>
              <a:avLst/>
              <a:gdLst/>
              <a:ahLst/>
              <a:cxnLst/>
              <a:rect l="l" t="t" r="r" b="b"/>
              <a:pathLst>
                <a:path w="866139" h="433070">
                  <a:moveTo>
                    <a:pt x="428108" y="264"/>
                  </a:moveTo>
                  <a:lnTo>
                    <a:pt x="385832" y="2540"/>
                  </a:lnTo>
                  <a:lnTo>
                    <a:pt x="340122" y="9987"/>
                  </a:lnTo>
                  <a:lnTo>
                    <a:pt x="296148" y="22075"/>
                  </a:lnTo>
                  <a:lnTo>
                    <a:pt x="254174" y="38540"/>
                  </a:lnTo>
                  <a:lnTo>
                    <a:pt x="214463" y="59119"/>
                  </a:lnTo>
                  <a:lnTo>
                    <a:pt x="177281" y="83546"/>
                  </a:lnTo>
                  <a:lnTo>
                    <a:pt x="142892" y="111559"/>
                  </a:lnTo>
                  <a:lnTo>
                    <a:pt x="111558" y="142892"/>
                  </a:lnTo>
                  <a:lnTo>
                    <a:pt x="83546" y="177282"/>
                  </a:lnTo>
                  <a:lnTo>
                    <a:pt x="59118" y="214464"/>
                  </a:lnTo>
                  <a:lnTo>
                    <a:pt x="38540" y="254174"/>
                  </a:lnTo>
                  <a:lnTo>
                    <a:pt x="22075" y="296149"/>
                  </a:lnTo>
                  <a:lnTo>
                    <a:pt x="9986" y="340123"/>
                  </a:lnTo>
                  <a:lnTo>
                    <a:pt x="2540" y="385833"/>
                  </a:lnTo>
                  <a:lnTo>
                    <a:pt x="0" y="433007"/>
                  </a:lnTo>
                </a:path>
                <a:path w="866139" h="433070">
                  <a:moveTo>
                    <a:pt x="866030" y="433008"/>
                  </a:moveTo>
                  <a:lnTo>
                    <a:pt x="863489" y="385833"/>
                  </a:lnTo>
                  <a:lnTo>
                    <a:pt x="856043" y="340123"/>
                  </a:lnTo>
                  <a:lnTo>
                    <a:pt x="843955" y="296149"/>
                  </a:lnTo>
                  <a:lnTo>
                    <a:pt x="827489" y="254174"/>
                  </a:lnTo>
                  <a:lnTo>
                    <a:pt x="806911" y="214464"/>
                  </a:lnTo>
                  <a:lnTo>
                    <a:pt x="782483" y="177282"/>
                  </a:lnTo>
                  <a:lnTo>
                    <a:pt x="754471" y="142892"/>
                  </a:lnTo>
                  <a:lnTo>
                    <a:pt x="723137" y="111559"/>
                  </a:lnTo>
                  <a:lnTo>
                    <a:pt x="688748" y="83546"/>
                  </a:lnTo>
                  <a:lnTo>
                    <a:pt x="651566" y="59119"/>
                  </a:lnTo>
                  <a:lnTo>
                    <a:pt x="611855" y="38540"/>
                  </a:lnTo>
                  <a:lnTo>
                    <a:pt x="569881" y="22075"/>
                  </a:lnTo>
                  <a:lnTo>
                    <a:pt x="525906" y="9987"/>
                  </a:lnTo>
                  <a:lnTo>
                    <a:pt x="480196" y="2540"/>
                  </a:lnTo>
                  <a:lnTo>
                    <a:pt x="433014" y="0"/>
                  </a:lnTo>
                </a:path>
              </a:pathLst>
            </a:custGeom>
            <a:ln w="133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074884" y="4079021"/>
            <a:ext cx="194945" cy="6242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900" spc="-515" b="1">
                <a:solidFill>
                  <a:srgbClr val="FFFFFF"/>
                </a:solidFill>
                <a:latin typeface="Liberation Sans Narrow"/>
                <a:cs typeface="Liberation Sans Narrow"/>
              </a:rPr>
              <a:t>1</a:t>
            </a:r>
            <a:endParaRPr sz="39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98431" y="6000887"/>
            <a:ext cx="999490" cy="948690"/>
            <a:chOff x="698431" y="6000887"/>
            <a:chExt cx="999490" cy="948690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109" y="6067562"/>
              <a:ext cx="866151" cy="86615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765106" y="6067562"/>
              <a:ext cx="866140" cy="815340"/>
            </a:xfrm>
            <a:custGeom>
              <a:avLst/>
              <a:gdLst/>
              <a:ahLst/>
              <a:cxnLst/>
              <a:rect l="l" t="t" r="r" b="b"/>
              <a:pathLst>
                <a:path w="866139" h="815340">
                  <a:moveTo>
                    <a:pt x="433014" y="0"/>
                  </a:moveTo>
                  <a:lnTo>
                    <a:pt x="385832" y="2540"/>
                  </a:lnTo>
                  <a:lnTo>
                    <a:pt x="340122" y="9987"/>
                  </a:lnTo>
                  <a:lnTo>
                    <a:pt x="296148" y="22075"/>
                  </a:lnTo>
                  <a:lnTo>
                    <a:pt x="254174" y="38540"/>
                  </a:lnTo>
                  <a:lnTo>
                    <a:pt x="214463" y="59119"/>
                  </a:lnTo>
                  <a:lnTo>
                    <a:pt x="177281" y="83546"/>
                  </a:lnTo>
                  <a:lnTo>
                    <a:pt x="142892" y="111559"/>
                  </a:lnTo>
                  <a:lnTo>
                    <a:pt x="111558" y="142892"/>
                  </a:lnTo>
                  <a:lnTo>
                    <a:pt x="83546" y="177282"/>
                  </a:lnTo>
                  <a:lnTo>
                    <a:pt x="59118" y="214464"/>
                  </a:lnTo>
                  <a:lnTo>
                    <a:pt x="38540" y="254174"/>
                  </a:lnTo>
                  <a:lnTo>
                    <a:pt x="22075" y="296149"/>
                  </a:lnTo>
                  <a:lnTo>
                    <a:pt x="9986" y="340123"/>
                  </a:lnTo>
                  <a:lnTo>
                    <a:pt x="2540" y="385833"/>
                  </a:lnTo>
                  <a:lnTo>
                    <a:pt x="0" y="433007"/>
                  </a:lnTo>
                </a:path>
                <a:path w="866139" h="815340">
                  <a:moveTo>
                    <a:pt x="67584" y="664452"/>
                  </a:moveTo>
                  <a:lnTo>
                    <a:pt x="83546" y="688748"/>
                  </a:lnTo>
                  <a:lnTo>
                    <a:pt x="111558" y="723138"/>
                  </a:lnTo>
                  <a:lnTo>
                    <a:pt x="142892" y="754471"/>
                  </a:lnTo>
                  <a:lnTo>
                    <a:pt x="177281" y="782484"/>
                  </a:lnTo>
                  <a:lnTo>
                    <a:pt x="189202" y="790315"/>
                  </a:lnTo>
                </a:path>
                <a:path w="866139" h="815340">
                  <a:moveTo>
                    <a:pt x="636244" y="814851"/>
                  </a:moveTo>
                  <a:lnTo>
                    <a:pt x="688748" y="782484"/>
                  </a:lnTo>
                  <a:lnTo>
                    <a:pt x="723137" y="754471"/>
                  </a:lnTo>
                  <a:lnTo>
                    <a:pt x="754471" y="723138"/>
                  </a:lnTo>
                  <a:lnTo>
                    <a:pt x="782483" y="688748"/>
                  </a:lnTo>
                  <a:lnTo>
                    <a:pt x="806911" y="651566"/>
                  </a:lnTo>
                  <a:lnTo>
                    <a:pt x="810151" y="645313"/>
                  </a:lnTo>
                </a:path>
                <a:path w="866139" h="815340">
                  <a:moveTo>
                    <a:pt x="866030" y="433008"/>
                  </a:moveTo>
                  <a:lnTo>
                    <a:pt x="863489" y="385833"/>
                  </a:lnTo>
                  <a:lnTo>
                    <a:pt x="856043" y="340123"/>
                  </a:lnTo>
                  <a:lnTo>
                    <a:pt x="843955" y="296149"/>
                  </a:lnTo>
                  <a:lnTo>
                    <a:pt x="827489" y="254174"/>
                  </a:lnTo>
                  <a:lnTo>
                    <a:pt x="806911" y="214464"/>
                  </a:lnTo>
                  <a:lnTo>
                    <a:pt x="782483" y="177282"/>
                  </a:lnTo>
                  <a:lnTo>
                    <a:pt x="754471" y="142892"/>
                  </a:lnTo>
                  <a:lnTo>
                    <a:pt x="723137" y="111559"/>
                  </a:lnTo>
                  <a:lnTo>
                    <a:pt x="688748" y="83546"/>
                  </a:lnTo>
                  <a:lnTo>
                    <a:pt x="651566" y="59119"/>
                  </a:lnTo>
                  <a:lnTo>
                    <a:pt x="611855" y="38540"/>
                  </a:lnTo>
                  <a:lnTo>
                    <a:pt x="569881" y="22075"/>
                  </a:lnTo>
                  <a:lnTo>
                    <a:pt x="525906" y="9987"/>
                  </a:lnTo>
                  <a:lnTo>
                    <a:pt x="480196" y="2540"/>
                  </a:lnTo>
                  <a:lnTo>
                    <a:pt x="433014" y="0"/>
                  </a:lnTo>
                </a:path>
              </a:pathLst>
            </a:custGeom>
            <a:ln w="133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036784" y="6136695"/>
            <a:ext cx="304800" cy="6242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900" spc="355" b="1">
                <a:solidFill>
                  <a:srgbClr val="FFFFFF"/>
                </a:solidFill>
                <a:latin typeface="Liberation Sans Narrow"/>
                <a:cs typeface="Liberation Sans Narrow"/>
              </a:rPr>
              <a:t>2</a:t>
            </a:r>
            <a:endParaRPr sz="3900">
              <a:latin typeface="Liberation Sans Narrow"/>
              <a:cs typeface="Liberation Sans Narrow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98431" y="8087334"/>
            <a:ext cx="999490" cy="961390"/>
            <a:chOff x="698431" y="8087334"/>
            <a:chExt cx="999490" cy="961390"/>
          </a:xfrm>
        </p:grpSpPr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5109" y="8154009"/>
              <a:ext cx="866151" cy="86615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65106" y="8154009"/>
              <a:ext cx="866140" cy="828040"/>
            </a:xfrm>
            <a:custGeom>
              <a:avLst/>
              <a:gdLst/>
              <a:ahLst/>
              <a:cxnLst/>
              <a:rect l="l" t="t" r="r" b="b"/>
              <a:pathLst>
                <a:path w="866139" h="828040">
                  <a:moveTo>
                    <a:pt x="433014" y="0"/>
                  </a:moveTo>
                  <a:lnTo>
                    <a:pt x="413670" y="1041"/>
                  </a:lnTo>
                </a:path>
                <a:path w="866139" h="828040">
                  <a:moveTo>
                    <a:pt x="0" y="433021"/>
                  </a:moveTo>
                  <a:lnTo>
                    <a:pt x="2540" y="480196"/>
                  </a:lnTo>
                  <a:lnTo>
                    <a:pt x="9987" y="525907"/>
                  </a:lnTo>
                  <a:lnTo>
                    <a:pt x="22075" y="569881"/>
                  </a:lnTo>
                  <a:lnTo>
                    <a:pt x="38540" y="611856"/>
                  </a:lnTo>
                  <a:lnTo>
                    <a:pt x="59119" y="651566"/>
                  </a:lnTo>
                  <a:lnTo>
                    <a:pt x="83546" y="688748"/>
                  </a:lnTo>
                  <a:lnTo>
                    <a:pt x="111559" y="723138"/>
                  </a:lnTo>
                  <a:lnTo>
                    <a:pt x="142892" y="754471"/>
                  </a:lnTo>
                  <a:lnTo>
                    <a:pt x="177281" y="782484"/>
                  </a:lnTo>
                  <a:lnTo>
                    <a:pt x="214463" y="806911"/>
                  </a:lnTo>
                  <a:lnTo>
                    <a:pt x="232753" y="816389"/>
                  </a:lnTo>
                </a:path>
                <a:path w="866139" h="828040">
                  <a:moveTo>
                    <a:pt x="611509" y="827625"/>
                  </a:moveTo>
                  <a:lnTo>
                    <a:pt x="651566" y="806911"/>
                  </a:lnTo>
                  <a:lnTo>
                    <a:pt x="688748" y="782484"/>
                  </a:lnTo>
                  <a:lnTo>
                    <a:pt x="723138" y="754471"/>
                  </a:lnTo>
                  <a:lnTo>
                    <a:pt x="754471" y="723138"/>
                  </a:lnTo>
                  <a:lnTo>
                    <a:pt x="782483" y="688748"/>
                  </a:lnTo>
                  <a:lnTo>
                    <a:pt x="806911" y="651566"/>
                  </a:lnTo>
                  <a:lnTo>
                    <a:pt x="827489" y="611856"/>
                  </a:lnTo>
                  <a:lnTo>
                    <a:pt x="843955" y="569881"/>
                  </a:lnTo>
                  <a:lnTo>
                    <a:pt x="856043" y="525907"/>
                  </a:lnTo>
                  <a:lnTo>
                    <a:pt x="863489" y="480196"/>
                  </a:lnTo>
                  <a:lnTo>
                    <a:pt x="866030" y="433020"/>
                  </a:lnTo>
                </a:path>
                <a:path w="866139" h="828040">
                  <a:moveTo>
                    <a:pt x="500738" y="5887"/>
                  </a:moveTo>
                  <a:lnTo>
                    <a:pt x="480196" y="2540"/>
                  </a:lnTo>
                  <a:lnTo>
                    <a:pt x="433014" y="0"/>
                  </a:lnTo>
                </a:path>
              </a:pathLst>
            </a:custGeom>
            <a:ln w="133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957527" y="3660595"/>
            <a:ext cx="5705475" cy="2002789"/>
          </a:xfrm>
          <a:prstGeom prst="rect">
            <a:avLst/>
          </a:prstGeom>
        </p:spPr>
        <p:txBody>
          <a:bodyPr wrap="square" lIns="0" tIns="348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45"/>
              </a:spcBef>
            </a:pPr>
            <a:r>
              <a:rPr dirty="0" sz="4100" spc="-430">
                <a:latin typeface="Arial Black"/>
                <a:cs typeface="Arial Black"/>
              </a:rPr>
              <a:t>Marginalized</a:t>
            </a:r>
            <a:r>
              <a:rPr dirty="0" sz="4100" spc="-500">
                <a:latin typeface="Arial Black"/>
                <a:cs typeface="Arial Black"/>
              </a:rPr>
              <a:t> </a:t>
            </a:r>
            <a:r>
              <a:rPr dirty="0" sz="4100" spc="-380">
                <a:latin typeface="Arial Black"/>
                <a:cs typeface="Arial Black"/>
              </a:rPr>
              <a:t>Individuals</a:t>
            </a:r>
            <a:endParaRPr sz="4100">
              <a:latin typeface="Arial Black"/>
              <a:cs typeface="Arial Black"/>
            </a:endParaRPr>
          </a:p>
          <a:p>
            <a:pPr marL="87630" marR="654050">
              <a:lnSpc>
                <a:spcPct val="130300"/>
              </a:lnSpc>
              <a:spcBef>
                <a:spcPts val="650"/>
              </a:spcBef>
            </a:pPr>
            <a:r>
              <a:rPr dirty="0" sz="2350">
                <a:latin typeface="Trebuchet MS"/>
                <a:cs typeface="Trebuchet MS"/>
              </a:rPr>
              <a:t>Those</a:t>
            </a:r>
            <a:r>
              <a:rPr dirty="0" sz="2350" spc="-90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needing</a:t>
            </a:r>
            <a:r>
              <a:rPr dirty="0" sz="2350" spc="-90">
                <a:latin typeface="Trebuchet MS"/>
                <a:cs typeface="Trebuchet MS"/>
              </a:rPr>
              <a:t> </a:t>
            </a:r>
            <a:r>
              <a:rPr dirty="0" sz="2350" spc="-50">
                <a:latin typeface="Trebuchet MS"/>
                <a:cs typeface="Trebuchet MS"/>
              </a:rPr>
              <a:t>property,</a:t>
            </a:r>
            <a:r>
              <a:rPr dirty="0" sz="2350" spc="-90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or</a:t>
            </a:r>
            <a:r>
              <a:rPr dirty="0" sz="2350" spc="-90">
                <a:latin typeface="Trebuchet MS"/>
                <a:cs typeface="Trebuchet MS"/>
              </a:rPr>
              <a:t> </a:t>
            </a:r>
            <a:r>
              <a:rPr dirty="0" sz="2350" spc="-75">
                <a:latin typeface="Trebuchet MS"/>
                <a:cs typeface="Trebuchet MS"/>
              </a:rPr>
              <a:t>family</a:t>
            </a:r>
            <a:r>
              <a:rPr dirty="0" sz="2350" spc="-90">
                <a:latin typeface="Trebuchet MS"/>
                <a:cs typeface="Trebuchet MS"/>
              </a:rPr>
              <a:t> </a:t>
            </a:r>
            <a:r>
              <a:rPr dirty="0" sz="2350" spc="-25">
                <a:latin typeface="Trebuchet MS"/>
                <a:cs typeface="Trebuchet MS"/>
              </a:rPr>
              <a:t>law </a:t>
            </a:r>
            <a:r>
              <a:rPr dirty="0" sz="2350" spc="-10">
                <a:latin typeface="Trebuchet MS"/>
                <a:cs typeface="Trebuchet MS"/>
              </a:rPr>
              <a:t>assistance.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957527" y="5728401"/>
            <a:ext cx="6623050" cy="2040255"/>
          </a:xfrm>
          <a:prstGeom prst="rect">
            <a:avLst/>
          </a:prstGeom>
        </p:spPr>
        <p:txBody>
          <a:bodyPr wrap="square" lIns="0" tIns="372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30"/>
              </a:spcBef>
            </a:pPr>
            <a:r>
              <a:rPr dirty="0" sz="4100" spc="-475">
                <a:latin typeface="Arial Black"/>
                <a:cs typeface="Arial Black"/>
              </a:rPr>
              <a:t>Small</a:t>
            </a:r>
            <a:r>
              <a:rPr dirty="0" sz="4100" spc="-535">
                <a:latin typeface="Arial Black"/>
                <a:cs typeface="Arial Black"/>
              </a:rPr>
              <a:t> </a:t>
            </a:r>
            <a:r>
              <a:rPr dirty="0" sz="4100" spc="-495">
                <a:latin typeface="Arial Black"/>
                <a:cs typeface="Arial Black"/>
              </a:rPr>
              <a:t>Businesses</a:t>
            </a:r>
            <a:r>
              <a:rPr dirty="0" sz="4100" spc="-530">
                <a:latin typeface="Arial Black"/>
                <a:cs typeface="Arial Black"/>
              </a:rPr>
              <a:t> </a:t>
            </a:r>
            <a:r>
              <a:rPr dirty="0" sz="4100" spc="-840">
                <a:latin typeface="Arial Black"/>
                <a:cs typeface="Arial Black"/>
              </a:rPr>
              <a:t>&amp;</a:t>
            </a:r>
            <a:r>
              <a:rPr dirty="0" sz="4100" spc="-530">
                <a:latin typeface="Arial Black"/>
                <a:cs typeface="Arial Black"/>
              </a:rPr>
              <a:t> </a:t>
            </a:r>
            <a:r>
              <a:rPr dirty="0" sz="4100" spc="-440">
                <a:latin typeface="Arial Black"/>
                <a:cs typeface="Arial Black"/>
              </a:rPr>
              <a:t>Startups</a:t>
            </a:r>
            <a:endParaRPr sz="4100">
              <a:latin typeface="Arial Black"/>
              <a:cs typeface="Arial Black"/>
            </a:endParaRPr>
          </a:p>
          <a:p>
            <a:pPr marL="87630" marR="1356995">
              <a:lnSpc>
                <a:spcPct val="130300"/>
              </a:lnSpc>
              <a:spcBef>
                <a:spcPts val="765"/>
              </a:spcBef>
            </a:pPr>
            <a:r>
              <a:rPr dirty="0" sz="2350" spc="-45">
                <a:latin typeface="Trebuchet MS"/>
                <a:cs typeface="Trebuchet MS"/>
              </a:rPr>
              <a:t>Affordable</a:t>
            </a:r>
            <a:r>
              <a:rPr dirty="0" sz="2350" spc="-100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support</a:t>
            </a:r>
            <a:r>
              <a:rPr dirty="0" sz="2350" spc="-100">
                <a:latin typeface="Trebuchet MS"/>
                <a:cs typeface="Trebuchet MS"/>
              </a:rPr>
              <a:t> </a:t>
            </a:r>
            <a:r>
              <a:rPr dirty="0" sz="2350" spc="-45">
                <a:latin typeface="Trebuchet MS"/>
                <a:cs typeface="Trebuchet MS"/>
              </a:rPr>
              <a:t>for</a:t>
            </a:r>
            <a:r>
              <a:rPr dirty="0" sz="2350" spc="-100">
                <a:latin typeface="Trebuchet MS"/>
                <a:cs typeface="Trebuchet MS"/>
              </a:rPr>
              <a:t> </a:t>
            </a:r>
            <a:r>
              <a:rPr dirty="0" sz="2350" spc="-35">
                <a:latin typeface="Trebuchet MS"/>
                <a:cs typeface="Trebuchet MS"/>
              </a:rPr>
              <a:t>contracts,</a:t>
            </a:r>
            <a:r>
              <a:rPr dirty="0" sz="2350" spc="-100">
                <a:latin typeface="Trebuchet MS"/>
                <a:cs typeface="Trebuchet MS"/>
              </a:rPr>
              <a:t> </a:t>
            </a:r>
            <a:r>
              <a:rPr dirty="0" sz="2350" spc="-30">
                <a:latin typeface="Trebuchet MS"/>
                <a:cs typeface="Trebuchet MS"/>
              </a:rPr>
              <a:t>taxes, </a:t>
            </a:r>
            <a:r>
              <a:rPr dirty="0" sz="2350">
                <a:latin typeface="Trebuchet MS"/>
                <a:cs typeface="Trebuchet MS"/>
              </a:rPr>
              <a:t>and</a:t>
            </a:r>
            <a:r>
              <a:rPr dirty="0" sz="2350" spc="-100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compliance.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74884" y="8253772"/>
            <a:ext cx="8111490" cy="123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4715" algn="l"/>
              </a:tabLst>
            </a:pPr>
            <a:r>
              <a:rPr dirty="0" sz="3900" spc="285" b="1">
                <a:solidFill>
                  <a:srgbClr val="FFFFFF"/>
                </a:solidFill>
                <a:latin typeface="Liberation Sans Narrow"/>
                <a:cs typeface="Liberation Sans Narrow"/>
              </a:rPr>
              <a:t>3</a:t>
            </a:r>
            <a:r>
              <a:rPr dirty="0" sz="3900" b="1">
                <a:solidFill>
                  <a:srgbClr val="FFFFFF"/>
                </a:solidFill>
                <a:latin typeface="Liberation Sans Narrow"/>
                <a:cs typeface="Liberation Sans Narrow"/>
              </a:rPr>
              <a:t>	</a:t>
            </a:r>
            <a:r>
              <a:rPr dirty="0" sz="4100" spc="-695">
                <a:latin typeface="Arial Black"/>
                <a:cs typeface="Arial Black"/>
              </a:rPr>
              <a:t>Law</a:t>
            </a:r>
            <a:r>
              <a:rPr dirty="0" sz="4100" spc="-530">
                <a:latin typeface="Arial Black"/>
                <a:cs typeface="Arial Black"/>
              </a:rPr>
              <a:t> </a:t>
            </a:r>
            <a:r>
              <a:rPr dirty="0" sz="4100" spc="-450">
                <a:latin typeface="Arial Black"/>
                <a:cs typeface="Arial Black"/>
              </a:rPr>
              <a:t>Students</a:t>
            </a:r>
            <a:r>
              <a:rPr dirty="0" sz="4100" spc="-530">
                <a:latin typeface="Arial Black"/>
                <a:cs typeface="Arial Black"/>
              </a:rPr>
              <a:t> </a:t>
            </a:r>
            <a:r>
              <a:rPr dirty="0" sz="4100" spc="-840">
                <a:latin typeface="Arial Black"/>
                <a:cs typeface="Arial Black"/>
              </a:rPr>
              <a:t>&amp;</a:t>
            </a:r>
            <a:r>
              <a:rPr dirty="0" sz="4100" spc="-530">
                <a:latin typeface="Arial Black"/>
                <a:cs typeface="Arial Black"/>
              </a:rPr>
              <a:t> </a:t>
            </a:r>
            <a:r>
              <a:rPr dirty="0" sz="4100" spc="-450">
                <a:latin typeface="Arial Black"/>
                <a:cs typeface="Arial Black"/>
              </a:rPr>
              <a:t>Junior</a:t>
            </a:r>
            <a:r>
              <a:rPr dirty="0" sz="4100" spc="-530">
                <a:latin typeface="Arial Black"/>
                <a:cs typeface="Arial Black"/>
              </a:rPr>
              <a:t> </a:t>
            </a:r>
            <a:r>
              <a:rPr dirty="0" sz="4100" spc="-560">
                <a:latin typeface="Arial Black"/>
                <a:cs typeface="Arial Black"/>
              </a:rPr>
              <a:t>Lawyers</a:t>
            </a:r>
            <a:endParaRPr sz="4100">
              <a:latin typeface="Arial Black"/>
              <a:cs typeface="Arial Black"/>
            </a:endParaRPr>
          </a:p>
          <a:p>
            <a:pPr marL="1047750">
              <a:lnSpc>
                <a:spcPct val="100000"/>
              </a:lnSpc>
              <a:spcBef>
                <a:spcPts val="1755"/>
              </a:spcBef>
            </a:pPr>
            <a:r>
              <a:rPr dirty="0" sz="2350" spc="80">
                <a:latin typeface="Trebuchet MS"/>
                <a:cs typeface="Trebuchet MS"/>
              </a:rPr>
              <a:t>A</a:t>
            </a:r>
            <a:r>
              <a:rPr dirty="0" sz="2350" spc="-105">
                <a:latin typeface="Trebuchet MS"/>
                <a:cs typeface="Trebuchet MS"/>
              </a:rPr>
              <a:t> </a:t>
            </a:r>
            <a:r>
              <a:rPr dirty="0" sz="2350" spc="-60">
                <a:latin typeface="Trebuchet MS"/>
                <a:cs typeface="Trebuchet MS"/>
              </a:rPr>
              <a:t>platform</a:t>
            </a:r>
            <a:r>
              <a:rPr dirty="0" sz="2350" spc="-105">
                <a:latin typeface="Trebuchet MS"/>
                <a:cs typeface="Trebuchet MS"/>
              </a:rPr>
              <a:t> </a:t>
            </a:r>
            <a:r>
              <a:rPr dirty="0" sz="2350" spc="-45">
                <a:latin typeface="Trebuchet MS"/>
                <a:cs typeface="Trebuchet MS"/>
              </a:rPr>
              <a:t>for</a:t>
            </a:r>
            <a:r>
              <a:rPr dirty="0" sz="2350" spc="-105">
                <a:latin typeface="Trebuchet MS"/>
                <a:cs typeface="Trebuchet MS"/>
              </a:rPr>
              <a:t> </a:t>
            </a:r>
            <a:r>
              <a:rPr dirty="0" sz="2350" spc="-45">
                <a:latin typeface="Trebuchet MS"/>
                <a:cs typeface="Trebuchet MS"/>
              </a:rPr>
              <a:t>practical</a:t>
            </a:r>
            <a:r>
              <a:rPr dirty="0" sz="2350" spc="-105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experience.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241" y="603666"/>
            <a:ext cx="6985634" cy="1305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120"/>
              <a:t>Business</a:t>
            </a:r>
            <a:r>
              <a:rPr dirty="0" sz="8400" spc="-1215"/>
              <a:t> </a:t>
            </a:r>
            <a:r>
              <a:rPr dirty="0" sz="8400" spc="-450"/>
              <a:t>Model</a:t>
            </a:r>
            <a:endParaRPr sz="8400"/>
          </a:p>
        </p:txBody>
      </p:sp>
      <p:grpSp>
        <p:nvGrpSpPr>
          <p:cNvPr id="3" name="object 3" descr=""/>
          <p:cNvGrpSpPr/>
          <p:nvPr/>
        </p:nvGrpSpPr>
        <p:grpSpPr>
          <a:xfrm>
            <a:off x="1337355" y="2057194"/>
            <a:ext cx="3004185" cy="3194050"/>
            <a:chOff x="1337355" y="2057194"/>
            <a:chExt cx="3004185" cy="31940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3492" y="2084313"/>
              <a:ext cx="2857496" cy="314324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480197" y="2200072"/>
              <a:ext cx="2595880" cy="2908300"/>
            </a:xfrm>
            <a:custGeom>
              <a:avLst/>
              <a:gdLst/>
              <a:ahLst/>
              <a:cxnLst/>
              <a:rect l="l" t="t" r="r" b="b"/>
              <a:pathLst>
                <a:path w="2595879" h="2908300">
                  <a:moveTo>
                    <a:pt x="1297932" y="2908078"/>
                  </a:moveTo>
                  <a:lnTo>
                    <a:pt x="1251922" y="2905679"/>
                  </a:lnTo>
                  <a:lnTo>
                    <a:pt x="1206300" y="2898484"/>
                  </a:lnTo>
                  <a:lnTo>
                    <a:pt x="1161455" y="2886492"/>
                  </a:lnTo>
                  <a:lnTo>
                    <a:pt x="1117773" y="2869702"/>
                  </a:lnTo>
                  <a:lnTo>
                    <a:pt x="1075645" y="2848116"/>
                  </a:lnTo>
                  <a:lnTo>
                    <a:pt x="222275" y="2351597"/>
                  </a:lnTo>
                  <a:lnTo>
                    <a:pt x="182608" y="2325616"/>
                  </a:lnTo>
                  <a:lnTo>
                    <a:pt x="146310" y="2295938"/>
                  </a:lnTo>
                  <a:lnTo>
                    <a:pt x="113569" y="2262892"/>
                  </a:lnTo>
                  <a:lnTo>
                    <a:pt x="84576" y="2226810"/>
                  </a:lnTo>
                  <a:lnTo>
                    <a:pt x="59522" y="2188022"/>
                  </a:lnTo>
                  <a:lnTo>
                    <a:pt x="38597" y="2146860"/>
                  </a:lnTo>
                  <a:lnTo>
                    <a:pt x="21991" y="2103654"/>
                  </a:lnTo>
                  <a:lnTo>
                    <a:pt x="9893" y="2058734"/>
                  </a:lnTo>
                  <a:lnTo>
                    <a:pt x="2496" y="2012433"/>
                  </a:lnTo>
                  <a:lnTo>
                    <a:pt x="0" y="1965310"/>
                  </a:lnTo>
                  <a:lnTo>
                    <a:pt x="0" y="942734"/>
                  </a:lnTo>
                  <a:lnTo>
                    <a:pt x="2496" y="895614"/>
                  </a:lnTo>
                  <a:lnTo>
                    <a:pt x="9893" y="849316"/>
                  </a:lnTo>
                  <a:lnTo>
                    <a:pt x="21991" y="804400"/>
                  </a:lnTo>
                  <a:lnTo>
                    <a:pt x="38597" y="761196"/>
                  </a:lnTo>
                  <a:lnTo>
                    <a:pt x="59522" y="720035"/>
                  </a:lnTo>
                  <a:lnTo>
                    <a:pt x="84576" y="681249"/>
                  </a:lnTo>
                  <a:lnTo>
                    <a:pt x="113569" y="645168"/>
                  </a:lnTo>
                  <a:lnTo>
                    <a:pt x="146310" y="612124"/>
                  </a:lnTo>
                  <a:lnTo>
                    <a:pt x="182608" y="582446"/>
                  </a:lnTo>
                  <a:lnTo>
                    <a:pt x="222275" y="556465"/>
                  </a:lnTo>
                  <a:lnTo>
                    <a:pt x="1075645" y="59961"/>
                  </a:lnTo>
                  <a:lnTo>
                    <a:pt x="1117773" y="38375"/>
                  </a:lnTo>
                  <a:lnTo>
                    <a:pt x="1161455" y="21586"/>
                  </a:lnTo>
                  <a:lnTo>
                    <a:pt x="1206300" y="9593"/>
                  </a:lnTo>
                  <a:lnTo>
                    <a:pt x="1251922" y="2398"/>
                  </a:lnTo>
                  <a:lnTo>
                    <a:pt x="1297932" y="0"/>
                  </a:lnTo>
                  <a:lnTo>
                    <a:pt x="1343942" y="2398"/>
                  </a:lnTo>
                  <a:lnTo>
                    <a:pt x="1389564" y="9593"/>
                  </a:lnTo>
                  <a:lnTo>
                    <a:pt x="1434410" y="21586"/>
                  </a:lnTo>
                  <a:lnTo>
                    <a:pt x="1478091" y="38375"/>
                  </a:lnTo>
                  <a:lnTo>
                    <a:pt x="1520220" y="59961"/>
                  </a:lnTo>
                  <a:lnTo>
                    <a:pt x="2373602" y="556465"/>
                  </a:lnTo>
                  <a:lnTo>
                    <a:pt x="2413267" y="582446"/>
                  </a:lnTo>
                  <a:lnTo>
                    <a:pt x="2449565" y="612124"/>
                  </a:lnTo>
                  <a:lnTo>
                    <a:pt x="2482306" y="645168"/>
                  </a:lnTo>
                  <a:lnTo>
                    <a:pt x="2511299" y="681249"/>
                  </a:lnTo>
                  <a:lnTo>
                    <a:pt x="2536354" y="720035"/>
                  </a:lnTo>
                  <a:lnTo>
                    <a:pt x="2557280" y="761196"/>
                  </a:lnTo>
                  <a:lnTo>
                    <a:pt x="2573887" y="804400"/>
                  </a:lnTo>
                  <a:lnTo>
                    <a:pt x="2585986" y="849316"/>
                  </a:lnTo>
                  <a:lnTo>
                    <a:pt x="2593384" y="895614"/>
                  </a:lnTo>
                  <a:lnTo>
                    <a:pt x="2595880" y="942734"/>
                  </a:lnTo>
                  <a:lnTo>
                    <a:pt x="2595880" y="1965310"/>
                  </a:lnTo>
                  <a:lnTo>
                    <a:pt x="2593384" y="2012433"/>
                  </a:lnTo>
                  <a:lnTo>
                    <a:pt x="2585986" y="2058734"/>
                  </a:lnTo>
                  <a:lnTo>
                    <a:pt x="2573887" y="2103654"/>
                  </a:lnTo>
                  <a:lnTo>
                    <a:pt x="2557280" y="2146860"/>
                  </a:lnTo>
                  <a:lnTo>
                    <a:pt x="2536354" y="2188022"/>
                  </a:lnTo>
                  <a:lnTo>
                    <a:pt x="2511299" y="2226810"/>
                  </a:lnTo>
                  <a:lnTo>
                    <a:pt x="2482306" y="2262892"/>
                  </a:lnTo>
                  <a:lnTo>
                    <a:pt x="2449565" y="2295938"/>
                  </a:lnTo>
                  <a:lnTo>
                    <a:pt x="2413267" y="2325616"/>
                  </a:lnTo>
                  <a:lnTo>
                    <a:pt x="2373602" y="2351597"/>
                  </a:lnTo>
                  <a:lnTo>
                    <a:pt x="1520220" y="2848116"/>
                  </a:lnTo>
                  <a:lnTo>
                    <a:pt x="1478091" y="2869702"/>
                  </a:lnTo>
                  <a:lnTo>
                    <a:pt x="1434410" y="2886492"/>
                  </a:lnTo>
                  <a:lnTo>
                    <a:pt x="1389564" y="2898484"/>
                  </a:lnTo>
                  <a:lnTo>
                    <a:pt x="1343942" y="2905679"/>
                  </a:lnTo>
                  <a:lnTo>
                    <a:pt x="1297932" y="290807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620147" y="2971591"/>
              <a:ext cx="1456055" cy="2136775"/>
            </a:xfrm>
            <a:custGeom>
              <a:avLst/>
              <a:gdLst/>
              <a:ahLst/>
              <a:cxnLst/>
              <a:rect l="l" t="t" r="r" b="b"/>
              <a:pathLst>
                <a:path w="1456054" h="2136775">
                  <a:moveTo>
                    <a:pt x="1421220" y="0"/>
                  </a:moveTo>
                  <a:lnTo>
                    <a:pt x="1433843" y="32843"/>
                  </a:lnTo>
                  <a:lnTo>
                    <a:pt x="1445940" y="77759"/>
                  </a:lnTo>
                  <a:lnTo>
                    <a:pt x="1453337" y="124057"/>
                  </a:lnTo>
                  <a:lnTo>
                    <a:pt x="1455845" y="171408"/>
                  </a:lnTo>
                  <a:lnTo>
                    <a:pt x="1455845" y="1193478"/>
                  </a:lnTo>
                  <a:lnTo>
                    <a:pt x="1453337" y="1240826"/>
                  </a:lnTo>
                  <a:lnTo>
                    <a:pt x="1445940" y="1287123"/>
                  </a:lnTo>
                  <a:lnTo>
                    <a:pt x="1433843" y="1332038"/>
                  </a:lnTo>
                  <a:lnTo>
                    <a:pt x="1421423" y="1364353"/>
                  </a:lnTo>
                </a:path>
                <a:path w="1456054" h="2136775">
                  <a:moveTo>
                    <a:pt x="373477" y="2079913"/>
                  </a:moveTo>
                  <a:lnTo>
                    <a:pt x="338116" y="2098030"/>
                  </a:lnTo>
                  <a:lnTo>
                    <a:pt x="294436" y="2114818"/>
                  </a:lnTo>
                  <a:lnTo>
                    <a:pt x="249592" y="2126810"/>
                  </a:lnTo>
                  <a:lnTo>
                    <a:pt x="203972" y="2134005"/>
                  </a:lnTo>
                  <a:lnTo>
                    <a:pt x="157964" y="2136403"/>
                  </a:lnTo>
                  <a:lnTo>
                    <a:pt x="111956" y="2134005"/>
                  </a:lnTo>
                  <a:lnTo>
                    <a:pt x="66336" y="2126810"/>
                  </a:lnTo>
                  <a:lnTo>
                    <a:pt x="21491" y="2114818"/>
                  </a:lnTo>
                  <a:lnTo>
                    <a:pt x="0" y="2106558"/>
                  </a:lnTo>
                </a:path>
              </a:pathLst>
            </a:custGeom>
            <a:ln w="285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37355" y="3143005"/>
              <a:ext cx="285750" cy="1022350"/>
            </a:xfrm>
            <a:custGeom>
              <a:avLst/>
              <a:gdLst/>
              <a:ahLst/>
              <a:cxnLst/>
              <a:rect l="l" t="t" r="r" b="b"/>
              <a:pathLst>
                <a:path w="285750" h="1022350">
                  <a:moveTo>
                    <a:pt x="0" y="0"/>
                  </a:moveTo>
                  <a:lnTo>
                    <a:pt x="285750" y="0"/>
                  </a:lnTo>
                  <a:lnTo>
                    <a:pt x="285750" y="1022056"/>
                  </a:lnTo>
                  <a:lnTo>
                    <a:pt x="0" y="1022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98341" y="2200069"/>
              <a:ext cx="1387475" cy="640715"/>
            </a:xfrm>
            <a:custGeom>
              <a:avLst/>
              <a:gdLst/>
              <a:ahLst/>
              <a:cxnLst/>
              <a:rect l="l" t="t" r="r" b="b"/>
              <a:pathLst>
                <a:path w="1387475" h="640714">
                  <a:moveTo>
                    <a:pt x="0" y="640563"/>
                  </a:moveTo>
                  <a:lnTo>
                    <a:pt x="28205" y="612095"/>
                  </a:lnTo>
                  <a:lnTo>
                    <a:pt x="64502" y="582418"/>
                  </a:lnTo>
                  <a:lnTo>
                    <a:pt x="104167" y="556439"/>
                  </a:lnTo>
                  <a:lnTo>
                    <a:pt x="218220" y="490080"/>
                  </a:lnTo>
                </a:path>
                <a:path w="1387475" h="640714">
                  <a:moveTo>
                    <a:pt x="1109015" y="6301"/>
                  </a:moveTo>
                  <a:lnTo>
                    <a:pt x="1133762" y="2398"/>
                  </a:lnTo>
                  <a:lnTo>
                    <a:pt x="1179770" y="0"/>
                  </a:lnTo>
                  <a:lnTo>
                    <a:pt x="1225778" y="2398"/>
                  </a:lnTo>
                  <a:lnTo>
                    <a:pt x="1271399" y="9593"/>
                  </a:lnTo>
                  <a:lnTo>
                    <a:pt x="1316243" y="21584"/>
                  </a:lnTo>
                  <a:lnTo>
                    <a:pt x="1359923" y="38373"/>
                  </a:lnTo>
                  <a:lnTo>
                    <a:pt x="1387437" y="52470"/>
                  </a:lnTo>
                </a:path>
              </a:pathLst>
            </a:custGeom>
            <a:ln w="285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6352" y="2489247"/>
              <a:ext cx="2163543" cy="237884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96352" y="2489264"/>
              <a:ext cx="2162175" cy="2379345"/>
            </a:xfrm>
            <a:custGeom>
              <a:avLst/>
              <a:gdLst/>
              <a:ahLst/>
              <a:cxnLst/>
              <a:rect l="l" t="t" r="r" b="b"/>
              <a:pathLst>
                <a:path w="2162175" h="2379345">
                  <a:moveTo>
                    <a:pt x="1304039" y="59959"/>
                  </a:moveTo>
                  <a:lnTo>
                    <a:pt x="1941233" y="430687"/>
                  </a:lnTo>
                  <a:lnTo>
                    <a:pt x="1980898" y="456667"/>
                  </a:lnTo>
                  <a:lnTo>
                    <a:pt x="2017195" y="486345"/>
                  </a:lnTo>
                  <a:lnTo>
                    <a:pt x="2049935" y="519389"/>
                  </a:lnTo>
                  <a:lnTo>
                    <a:pt x="2078928" y="555470"/>
                  </a:lnTo>
                  <a:lnTo>
                    <a:pt x="2103982" y="594256"/>
                  </a:lnTo>
                  <a:lnTo>
                    <a:pt x="2124907" y="635416"/>
                  </a:lnTo>
                  <a:lnTo>
                    <a:pt x="2141514" y="678620"/>
                  </a:lnTo>
                  <a:lnTo>
                    <a:pt x="2153611" y="723536"/>
                  </a:lnTo>
                  <a:lnTo>
                    <a:pt x="2161009" y="769835"/>
                  </a:lnTo>
                  <a:lnTo>
                    <a:pt x="2162174" y="791831"/>
                  </a:lnTo>
                </a:path>
                <a:path w="2162175" h="2379345">
                  <a:moveTo>
                    <a:pt x="2162174" y="1586969"/>
                  </a:moveTo>
                  <a:lnTo>
                    <a:pt x="2153611" y="1655264"/>
                  </a:lnTo>
                  <a:lnTo>
                    <a:pt x="2141514" y="1700181"/>
                  </a:lnTo>
                  <a:lnTo>
                    <a:pt x="2124907" y="1743386"/>
                  </a:lnTo>
                  <a:lnTo>
                    <a:pt x="2103982" y="1784546"/>
                  </a:lnTo>
                  <a:lnTo>
                    <a:pt x="2078928" y="1823332"/>
                  </a:lnTo>
                  <a:lnTo>
                    <a:pt x="2049935" y="1859414"/>
                  </a:lnTo>
                  <a:lnTo>
                    <a:pt x="2017195" y="1892459"/>
                  </a:lnTo>
                  <a:lnTo>
                    <a:pt x="1980898" y="1922138"/>
                  </a:lnTo>
                  <a:lnTo>
                    <a:pt x="1941233" y="1948120"/>
                  </a:lnTo>
                  <a:lnTo>
                    <a:pt x="1304039" y="2318843"/>
                  </a:lnTo>
                  <a:lnTo>
                    <a:pt x="1261911" y="2340430"/>
                  </a:lnTo>
                  <a:lnTo>
                    <a:pt x="1218230" y="2357220"/>
                  </a:lnTo>
                  <a:lnTo>
                    <a:pt x="1173385" y="2369213"/>
                  </a:lnTo>
                  <a:lnTo>
                    <a:pt x="1127764" y="2376409"/>
                  </a:lnTo>
                  <a:lnTo>
                    <a:pt x="1081754" y="2378807"/>
                  </a:lnTo>
                  <a:lnTo>
                    <a:pt x="1035745" y="2376409"/>
                  </a:lnTo>
                  <a:lnTo>
                    <a:pt x="990124" y="2369213"/>
                  </a:lnTo>
                  <a:lnTo>
                    <a:pt x="945279" y="2357220"/>
                  </a:lnTo>
                  <a:lnTo>
                    <a:pt x="901600" y="2340430"/>
                  </a:lnTo>
                  <a:lnTo>
                    <a:pt x="859473" y="2318843"/>
                  </a:lnTo>
                  <a:lnTo>
                    <a:pt x="222283" y="1948120"/>
                  </a:lnTo>
                  <a:lnTo>
                    <a:pt x="182618" y="1922138"/>
                  </a:lnTo>
                  <a:lnTo>
                    <a:pt x="146320" y="1892459"/>
                  </a:lnTo>
                  <a:lnTo>
                    <a:pt x="113579" y="1859414"/>
                  </a:lnTo>
                  <a:lnTo>
                    <a:pt x="84587" y="1823332"/>
                  </a:lnTo>
                  <a:lnTo>
                    <a:pt x="59534" y="1784546"/>
                  </a:lnTo>
                  <a:lnTo>
                    <a:pt x="38609" y="1743386"/>
                  </a:lnTo>
                  <a:lnTo>
                    <a:pt x="22003" y="1700181"/>
                  </a:lnTo>
                  <a:lnTo>
                    <a:pt x="9905" y="1655264"/>
                  </a:lnTo>
                  <a:lnTo>
                    <a:pt x="2508" y="1608965"/>
                  </a:lnTo>
                  <a:lnTo>
                    <a:pt x="0" y="1561615"/>
                  </a:lnTo>
                  <a:lnTo>
                    <a:pt x="0" y="817185"/>
                  </a:lnTo>
                  <a:lnTo>
                    <a:pt x="2508" y="769835"/>
                  </a:lnTo>
                  <a:lnTo>
                    <a:pt x="9905" y="723536"/>
                  </a:lnTo>
                  <a:lnTo>
                    <a:pt x="19200" y="689025"/>
                  </a:lnTo>
                </a:path>
                <a:path w="2162175" h="2379345">
                  <a:moveTo>
                    <a:pt x="84588" y="555469"/>
                  </a:moveTo>
                  <a:lnTo>
                    <a:pt x="113579" y="519389"/>
                  </a:lnTo>
                  <a:lnTo>
                    <a:pt x="146320" y="486345"/>
                  </a:lnTo>
                  <a:lnTo>
                    <a:pt x="182618" y="456667"/>
                  </a:lnTo>
                  <a:lnTo>
                    <a:pt x="222283" y="430687"/>
                  </a:lnTo>
                  <a:lnTo>
                    <a:pt x="859473" y="59959"/>
                  </a:lnTo>
                  <a:lnTo>
                    <a:pt x="901600" y="38374"/>
                  </a:lnTo>
                  <a:lnTo>
                    <a:pt x="945279" y="21585"/>
                  </a:lnTo>
                  <a:lnTo>
                    <a:pt x="990124" y="9593"/>
                  </a:lnTo>
                  <a:lnTo>
                    <a:pt x="1035745" y="2398"/>
                  </a:lnTo>
                  <a:lnTo>
                    <a:pt x="1081754" y="0"/>
                  </a:lnTo>
                  <a:lnTo>
                    <a:pt x="1127764" y="2398"/>
                  </a:lnTo>
                  <a:lnTo>
                    <a:pt x="1173385" y="9593"/>
                  </a:lnTo>
                  <a:lnTo>
                    <a:pt x="1218230" y="21585"/>
                  </a:lnTo>
                  <a:lnTo>
                    <a:pt x="1261911" y="38374"/>
                  </a:lnTo>
                  <a:lnTo>
                    <a:pt x="1304039" y="59959"/>
                  </a:lnTo>
                </a:path>
              </a:pathLst>
            </a:custGeom>
            <a:ln w="285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384" y="5377495"/>
            <a:ext cx="2774929" cy="651723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293753" y="2954561"/>
            <a:ext cx="96901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1265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84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890958" y="2057194"/>
            <a:ext cx="3088005" cy="3194050"/>
            <a:chOff x="9890958" y="2057194"/>
            <a:chExt cx="3088005" cy="3194050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127" y="2084313"/>
              <a:ext cx="2857499" cy="314324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033772" y="2200072"/>
              <a:ext cx="2596515" cy="2908300"/>
            </a:xfrm>
            <a:custGeom>
              <a:avLst/>
              <a:gdLst/>
              <a:ahLst/>
              <a:cxnLst/>
              <a:rect l="l" t="t" r="r" b="b"/>
              <a:pathLst>
                <a:path w="2596515" h="2908300">
                  <a:moveTo>
                    <a:pt x="1297959" y="2908078"/>
                  </a:moveTo>
                  <a:lnTo>
                    <a:pt x="1251948" y="2905679"/>
                  </a:lnTo>
                  <a:lnTo>
                    <a:pt x="1206324" y="2898484"/>
                  </a:lnTo>
                  <a:lnTo>
                    <a:pt x="1161478" y="2886492"/>
                  </a:lnTo>
                  <a:lnTo>
                    <a:pt x="1117796" y="2869702"/>
                  </a:lnTo>
                  <a:lnTo>
                    <a:pt x="1075669" y="2848116"/>
                  </a:lnTo>
                  <a:lnTo>
                    <a:pt x="222290" y="2351597"/>
                  </a:lnTo>
                  <a:lnTo>
                    <a:pt x="182625" y="2325616"/>
                  </a:lnTo>
                  <a:lnTo>
                    <a:pt x="146327" y="2295938"/>
                  </a:lnTo>
                  <a:lnTo>
                    <a:pt x="113586" y="2262892"/>
                  </a:lnTo>
                  <a:lnTo>
                    <a:pt x="84593" y="2226810"/>
                  </a:lnTo>
                  <a:lnTo>
                    <a:pt x="59538" y="2188022"/>
                  </a:lnTo>
                  <a:lnTo>
                    <a:pt x="38612" y="2146860"/>
                  </a:lnTo>
                  <a:lnTo>
                    <a:pt x="22004" y="2103654"/>
                  </a:lnTo>
                  <a:lnTo>
                    <a:pt x="9906" y="2058734"/>
                  </a:lnTo>
                  <a:lnTo>
                    <a:pt x="2508" y="2012433"/>
                  </a:lnTo>
                  <a:lnTo>
                    <a:pt x="0" y="1965084"/>
                  </a:lnTo>
                  <a:lnTo>
                    <a:pt x="0" y="942960"/>
                  </a:lnTo>
                  <a:lnTo>
                    <a:pt x="2508" y="895614"/>
                  </a:lnTo>
                  <a:lnTo>
                    <a:pt x="9906" y="849316"/>
                  </a:lnTo>
                  <a:lnTo>
                    <a:pt x="22004" y="804400"/>
                  </a:lnTo>
                  <a:lnTo>
                    <a:pt x="38612" y="761196"/>
                  </a:lnTo>
                  <a:lnTo>
                    <a:pt x="59538" y="720035"/>
                  </a:lnTo>
                  <a:lnTo>
                    <a:pt x="84593" y="681249"/>
                  </a:lnTo>
                  <a:lnTo>
                    <a:pt x="113586" y="645168"/>
                  </a:lnTo>
                  <a:lnTo>
                    <a:pt x="146327" y="612124"/>
                  </a:lnTo>
                  <a:lnTo>
                    <a:pt x="182625" y="582446"/>
                  </a:lnTo>
                  <a:lnTo>
                    <a:pt x="222290" y="556465"/>
                  </a:lnTo>
                  <a:lnTo>
                    <a:pt x="1075669" y="59961"/>
                  </a:lnTo>
                  <a:lnTo>
                    <a:pt x="1117796" y="38375"/>
                  </a:lnTo>
                  <a:lnTo>
                    <a:pt x="1161478" y="21586"/>
                  </a:lnTo>
                  <a:lnTo>
                    <a:pt x="1206324" y="9593"/>
                  </a:lnTo>
                  <a:lnTo>
                    <a:pt x="1251948" y="2398"/>
                  </a:lnTo>
                  <a:lnTo>
                    <a:pt x="1297959" y="0"/>
                  </a:lnTo>
                  <a:lnTo>
                    <a:pt x="1343971" y="2398"/>
                  </a:lnTo>
                  <a:lnTo>
                    <a:pt x="1389595" y="9593"/>
                  </a:lnTo>
                  <a:lnTo>
                    <a:pt x="1434441" y="21586"/>
                  </a:lnTo>
                  <a:lnTo>
                    <a:pt x="1478123" y="38375"/>
                  </a:lnTo>
                  <a:lnTo>
                    <a:pt x="1520250" y="59961"/>
                  </a:lnTo>
                  <a:lnTo>
                    <a:pt x="2373599" y="556465"/>
                  </a:lnTo>
                  <a:lnTo>
                    <a:pt x="2413271" y="582446"/>
                  </a:lnTo>
                  <a:lnTo>
                    <a:pt x="2449574" y="612124"/>
                  </a:lnTo>
                  <a:lnTo>
                    <a:pt x="2482316" y="645168"/>
                  </a:lnTo>
                  <a:lnTo>
                    <a:pt x="2511309" y="681249"/>
                  </a:lnTo>
                  <a:lnTo>
                    <a:pt x="2536362" y="720035"/>
                  </a:lnTo>
                  <a:lnTo>
                    <a:pt x="2557285" y="761196"/>
                  </a:lnTo>
                  <a:lnTo>
                    <a:pt x="2573890" y="804400"/>
                  </a:lnTo>
                  <a:lnTo>
                    <a:pt x="2585985" y="849316"/>
                  </a:lnTo>
                  <a:lnTo>
                    <a:pt x="2593382" y="895614"/>
                  </a:lnTo>
                  <a:lnTo>
                    <a:pt x="2595889" y="942960"/>
                  </a:lnTo>
                  <a:lnTo>
                    <a:pt x="2595889" y="1965084"/>
                  </a:lnTo>
                  <a:lnTo>
                    <a:pt x="2593382" y="2012433"/>
                  </a:lnTo>
                  <a:lnTo>
                    <a:pt x="2585985" y="2058734"/>
                  </a:lnTo>
                  <a:lnTo>
                    <a:pt x="2573890" y="2103654"/>
                  </a:lnTo>
                  <a:lnTo>
                    <a:pt x="2557285" y="2146860"/>
                  </a:lnTo>
                  <a:lnTo>
                    <a:pt x="2536362" y="2188022"/>
                  </a:lnTo>
                  <a:lnTo>
                    <a:pt x="2511309" y="2226810"/>
                  </a:lnTo>
                  <a:lnTo>
                    <a:pt x="2482316" y="2262892"/>
                  </a:lnTo>
                  <a:lnTo>
                    <a:pt x="2449574" y="2295938"/>
                  </a:lnTo>
                  <a:lnTo>
                    <a:pt x="2413271" y="2325616"/>
                  </a:lnTo>
                  <a:lnTo>
                    <a:pt x="2373599" y="2351597"/>
                  </a:lnTo>
                  <a:lnTo>
                    <a:pt x="1520250" y="2848116"/>
                  </a:lnTo>
                  <a:lnTo>
                    <a:pt x="1478123" y="2869702"/>
                  </a:lnTo>
                  <a:lnTo>
                    <a:pt x="1434441" y="2886492"/>
                  </a:lnTo>
                  <a:lnTo>
                    <a:pt x="1389595" y="2898484"/>
                  </a:lnTo>
                  <a:lnTo>
                    <a:pt x="1343971" y="2905679"/>
                  </a:lnTo>
                  <a:lnTo>
                    <a:pt x="1297959" y="290807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034619" y="2976461"/>
              <a:ext cx="2595245" cy="2131695"/>
            </a:xfrm>
            <a:custGeom>
              <a:avLst/>
              <a:gdLst/>
              <a:ahLst/>
              <a:cxnLst/>
              <a:rect l="l" t="t" r="r" b="b"/>
              <a:pathLst>
                <a:path w="2595245" h="2131695">
                  <a:moveTo>
                    <a:pt x="2562223" y="0"/>
                  </a:moveTo>
                  <a:lnTo>
                    <a:pt x="2572975" y="27973"/>
                  </a:lnTo>
                  <a:lnTo>
                    <a:pt x="2585071" y="72889"/>
                  </a:lnTo>
                  <a:lnTo>
                    <a:pt x="2592468" y="119187"/>
                  </a:lnTo>
                  <a:lnTo>
                    <a:pt x="2594976" y="166538"/>
                  </a:lnTo>
                  <a:lnTo>
                    <a:pt x="2594976" y="1188608"/>
                  </a:lnTo>
                  <a:lnTo>
                    <a:pt x="2592468" y="1235956"/>
                  </a:lnTo>
                  <a:lnTo>
                    <a:pt x="2585071" y="1282253"/>
                  </a:lnTo>
                  <a:lnTo>
                    <a:pt x="2572975" y="1327168"/>
                  </a:lnTo>
                  <a:lnTo>
                    <a:pt x="2561948" y="1355856"/>
                  </a:lnTo>
                </a:path>
                <a:path w="2595245" h="2131695">
                  <a:moveTo>
                    <a:pt x="1479615" y="2091947"/>
                  </a:moveTo>
                  <a:lnTo>
                    <a:pt x="1433568" y="2109949"/>
                  </a:lnTo>
                  <a:lnTo>
                    <a:pt x="1388723" y="2121940"/>
                  </a:lnTo>
                  <a:lnTo>
                    <a:pt x="1343103" y="2129135"/>
                  </a:lnTo>
                  <a:lnTo>
                    <a:pt x="1297095" y="2131533"/>
                  </a:lnTo>
                  <a:lnTo>
                    <a:pt x="1251087" y="2129135"/>
                  </a:lnTo>
                  <a:lnTo>
                    <a:pt x="1205467" y="2121940"/>
                  </a:lnTo>
                  <a:lnTo>
                    <a:pt x="1160624" y="2109949"/>
                  </a:lnTo>
                </a:path>
                <a:path w="2595245" h="2131695">
                  <a:moveTo>
                    <a:pt x="474719" y="1722427"/>
                  </a:moveTo>
                  <a:lnTo>
                    <a:pt x="221492" y="1575095"/>
                  </a:lnTo>
                  <a:lnTo>
                    <a:pt x="181827" y="1549115"/>
                  </a:lnTo>
                  <a:lnTo>
                    <a:pt x="145530" y="1519438"/>
                  </a:lnTo>
                  <a:lnTo>
                    <a:pt x="112791" y="1486395"/>
                  </a:lnTo>
                  <a:lnTo>
                    <a:pt x="83799" y="1450315"/>
                  </a:lnTo>
                  <a:lnTo>
                    <a:pt x="58746" y="1411530"/>
                  </a:lnTo>
                  <a:lnTo>
                    <a:pt x="37822" y="1370371"/>
                  </a:lnTo>
                  <a:lnTo>
                    <a:pt x="21216" y="1327168"/>
                  </a:lnTo>
                  <a:lnTo>
                    <a:pt x="9119" y="1282253"/>
                  </a:lnTo>
                  <a:lnTo>
                    <a:pt x="1722" y="1235956"/>
                  </a:lnTo>
                  <a:lnTo>
                    <a:pt x="0" y="1203441"/>
                  </a:lnTo>
                </a:path>
              </a:pathLst>
            </a:custGeom>
            <a:ln w="285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890958" y="3143001"/>
              <a:ext cx="285750" cy="1022350"/>
            </a:xfrm>
            <a:custGeom>
              <a:avLst/>
              <a:gdLst/>
              <a:ahLst/>
              <a:cxnLst/>
              <a:rect l="l" t="t" r="r" b="b"/>
              <a:pathLst>
                <a:path w="285750" h="1022350">
                  <a:moveTo>
                    <a:pt x="0" y="0"/>
                  </a:moveTo>
                  <a:lnTo>
                    <a:pt x="285750" y="0"/>
                  </a:lnTo>
                  <a:lnTo>
                    <a:pt x="285750" y="1022063"/>
                  </a:lnTo>
                  <a:lnTo>
                    <a:pt x="0" y="1022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034413" y="2200069"/>
              <a:ext cx="1435735" cy="932180"/>
            </a:xfrm>
            <a:custGeom>
              <a:avLst/>
              <a:gdLst/>
              <a:ahLst/>
              <a:cxnLst/>
              <a:rect l="l" t="t" r="r" b="b"/>
              <a:pathLst>
                <a:path w="1435734" h="932180">
                  <a:moveTo>
                    <a:pt x="0" y="931968"/>
                  </a:moveTo>
                  <a:lnTo>
                    <a:pt x="1927" y="895581"/>
                  </a:lnTo>
                </a:path>
                <a:path w="1435734" h="932180">
                  <a:moveTo>
                    <a:pt x="2443" y="892353"/>
                  </a:moveTo>
                  <a:lnTo>
                    <a:pt x="9325" y="849281"/>
                  </a:lnTo>
                  <a:lnTo>
                    <a:pt x="21421" y="804365"/>
                  </a:lnTo>
                  <a:lnTo>
                    <a:pt x="38027" y="761162"/>
                  </a:lnTo>
                  <a:lnTo>
                    <a:pt x="58951" y="720003"/>
                  </a:lnTo>
                  <a:lnTo>
                    <a:pt x="84004" y="681218"/>
                  </a:lnTo>
                  <a:lnTo>
                    <a:pt x="112996" y="645138"/>
                  </a:lnTo>
                  <a:lnTo>
                    <a:pt x="145735" y="612095"/>
                  </a:lnTo>
                  <a:lnTo>
                    <a:pt x="182032" y="582418"/>
                  </a:lnTo>
                  <a:lnTo>
                    <a:pt x="221697" y="556439"/>
                  </a:lnTo>
                  <a:lnTo>
                    <a:pt x="806348" y="216277"/>
                  </a:lnTo>
                </a:path>
                <a:path w="1435734" h="932180">
                  <a:moveTo>
                    <a:pt x="1251292" y="2398"/>
                  </a:moveTo>
                  <a:lnTo>
                    <a:pt x="1297300" y="0"/>
                  </a:lnTo>
                  <a:lnTo>
                    <a:pt x="1343308" y="2398"/>
                  </a:lnTo>
                  <a:lnTo>
                    <a:pt x="1388929" y="9593"/>
                  </a:lnTo>
                  <a:lnTo>
                    <a:pt x="1433773" y="21584"/>
                  </a:lnTo>
                  <a:lnTo>
                    <a:pt x="1435351" y="22191"/>
                  </a:lnTo>
                </a:path>
              </a:pathLst>
            </a:custGeom>
            <a:ln w="285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9939" y="2489247"/>
              <a:ext cx="2163555" cy="2378841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0249936" y="2489264"/>
              <a:ext cx="2162175" cy="2379345"/>
            </a:xfrm>
            <a:custGeom>
              <a:avLst/>
              <a:gdLst/>
              <a:ahLst/>
              <a:cxnLst/>
              <a:rect l="l" t="t" r="r" b="b"/>
              <a:pathLst>
                <a:path w="2162175" h="2379345">
                  <a:moveTo>
                    <a:pt x="1304039" y="59959"/>
                  </a:moveTo>
                  <a:lnTo>
                    <a:pt x="1941233" y="430687"/>
                  </a:lnTo>
                  <a:lnTo>
                    <a:pt x="1980898" y="456667"/>
                  </a:lnTo>
                  <a:lnTo>
                    <a:pt x="2017195" y="486345"/>
                  </a:lnTo>
                  <a:lnTo>
                    <a:pt x="2049935" y="519389"/>
                  </a:lnTo>
                  <a:lnTo>
                    <a:pt x="2078928" y="555470"/>
                  </a:lnTo>
                  <a:lnTo>
                    <a:pt x="2103982" y="594256"/>
                  </a:lnTo>
                  <a:lnTo>
                    <a:pt x="2124907" y="635416"/>
                  </a:lnTo>
                  <a:lnTo>
                    <a:pt x="2141514" y="678620"/>
                  </a:lnTo>
                  <a:lnTo>
                    <a:pt x="2153611" y="723536"/>
                  </a:lnTo>
                  <a:lnTo>
                    <a:pt x="2161009" y="769835"/>
                  </a:lnTo>
                  <a:lnTo>
                    <a:pt x="2162174" y="791827"/>
                  </a:lnTo>
                </a:path>
                <a:path w="2162175" h="2379345">
                  <a:moveTo>
                    <a:pt x="2162174" y="1586973"/>
                  </a:moveTo>
                  <a:lnTo>
                    <a:pt x="2153611" y="1655264"/>
                  </a:lnTo>
                  <a:lnTo>
                    <a:pt x="2141514" y="1700181"/>
                  </a:lnTo>
                  <a:lnTo>
                    <a:pt x="2124907" y="1743386"/>
                  </a:lnTo>
                  <a:lnTo>
                    <a:pt x="2103982" y="1784546"/>
                  </a:lnTo>
                  <a:lnTo>
                    <a:pt x="2078928" y="1823332"/>
                  </a:lnTo>
                  <a:lnTo>
                    <a:pt x="2049935" y="1859414"/>
                  </a:lnTo>
                  <a:lnTo>
                    <a:pt x="2017195" y="1892459"/>
                  </a:lnTo>
                  <a:lnTo>
                    <a:pt x="1980898" y="1922138"/>
                  </a:lnTo>
                  <a:lnTo>
                    <a:pt x="1941233" y="1948120"/>
                  </a:lnTo>
                  <a:lnTo>
                    <a:pt x="1304039" y="2318843"/>
                  </a:lnTo>
                  <a:lnTo>
                    <a:pt x="1261911" y="2340430"/>
                  </a:lnTo>
                  <a:lnTo>
                    <a:pt x="1218230" y="2357220"/>
                  </a:lnTo>
                  <a:lnTo>
                    <a:pt x="1173385" y="2369213"/>
                  </a:lnTo>
                  <a:lnTo>
                    <a:pt x="1127764" y="2376409"/>
                  </a:lnTo>
                  <a:lnTo>
                    <a:pt x="1081754" y="2378807"/>
                  </a:lnTo>
                  <a:lnTo>
                    <a:pt x="1035745" y="2376409"/>
                  </a:lnTo>
                  <a:lnTo>
                    <a:pt x="990124" y="2369213"/>
                  </a:lnTo>
                  <a:lnTo>
                    <a:pt x="945279" y="2357220"/>
                  </a:lnTo>
                  <a:lnTo>
                    <a:pt x="901600" y="2340430"/>
                  </a:lnTo>
                  <a:lnTo>
                    <a:pt x="859473" y="2318843"/>
                  </a:lnTo>
                  <a:lnTo>
                    <a:pt x="222283" y="1948120"/>
                  </a:lnTo>
                  <a:lnTo>
                    <a:pt x="182618" y="1922138"/>
                  </a:lnTo>
                  <a:lnTo>
                    <a:pt x="146320" y="1892459"/>
                  </a:lnTo>
                  <a:lnTo>
                    <a:pt x="113579" y="1859414"/>
                  </a:lnTo>
                  <a:lnTo>
                    <a:pt x="84587" y="1823332"/>
                  </a:lnTo>
                  <a:lnTo>
                    <a:pt x="59534" y="1784546"/>
                  </a:lnTo>
                  <a:lnTo>
                    <a:pt x="38609" y="1743386"/>
                  </a:lnTo>
                  <a:lnTo>
                    <a:pt x="22003" y="1700181"/>
                  </a:lnTo>
                  <a:lnTo>
                    <a:pt x="9905" y="1655264"/>
                  </a:lnTo>
                  <a:lnTo>
                    <a:pt x="2508" y="1608965"/>
                  </a:lnTo>
                  <a:lnTo>
                    <a:pt x="0" y="1561615"/>
                  </a:lnTo>
                  <a:lnTo>
                    <a:pt x="0" y="817185"/>
                  </a:lnTo>
                  <a:lnTo>
                    <a:pt x="2508" y="769835"/>
                  </a:lnTo>
                  <a:lnTo>
                    <a:pt x="7434" y="739001"/>
                  </a:lnTo>
                </a:path>
                <a:path w="2162175" h="2379345">
                  <a:moveTo>
                    <a:pt x="160745" y="474550"/>
                  </a:moveTo>
                  <a:lnTo>
                    <a:pt x="182618" y="456667"/>
                  </a:lnTo>
                  <a:lnTo>
                    <a:pt x="222283" y="430687"/>
                  </a:lnTo>
                  <a:lnTo>
                    <a:pt x="570366" y="228167"/>
                  </a:lnTo>
                </a:path>
                <a:path w="2162175" h="2379345">
                  <a:moveTo>
                    <a:pt x="901607" y="38371"/>
                  </a:moveTo>
                  <a:lnTo>
                    <a:pt x="945279" y="21585"/>
                  </a:lnTo>
                  <a:lnTo>
                    <a:pt x="990124" y="9593"/>
                  </a:lnTo>
                  <a:lnTo>
                    <a:pt x="1035745" y="2398"/>
                  </a:lnTo>
                  <a:lnTo>
                    <a:pt x="1081754" y="0"/>
                  </a:lnTo>
                  <a:lnTo>
                    <a:pt x="1127764" y="2398"/>
                  </a:lnTo>
                  <a:lnTo>
                    <a:pt x="1173385" y="9593"/>
                  </a:lnTo>
                  <a:lnTo>
                    <a:pt x="1218230" y="21585"/>
                  </a:lnTo>
                  <a:lnTo>
                    <a:pt x="1261911" y="38374"/>
                  </a:lnTo>
                  <a:lnTo>
                    <a:pt x="1304039" y="59959"/>
                  </a:lnTo>
                </a:path>
              </a:pathLst>
            </a:custGeom>
            <a:ln w="285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3977" y="5377495"/>
            <a:ext cx="2774929" cy="65172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0740205" y="2954561"/>
            <a:ext cx="118300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405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8400">
              <a:latin typeface="Trebuchet MS"/>
              <a:cs typeface="Trebuchet MS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610133" y="2814201"/>
            <a:ext cx="3001010" cy="3170555"/>
            <a:chOff x="5610133" y="2814201"/>
            <a:chExt cx="3001010" cy="3170555"/>
          </a:xfrm>
        </p:grpSpPr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3161" y="2841317"/>
              <a:ext cx="2857499" cy="314324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752947" y="2957078"/>
              <a:ext cx="2596515" cy="2908300"/>
            </a:xfrm>
            <a:custGeom>
              <a:avLst/>
              <a:gdLst/>
              <a:ahLst/>
              <a:cxnLst/>
              <a:rect l="l" t="t" r="r" b="b"/>
              <a:pathLst>
                <a:path w="2596515" h="2908300">
                  <a:moveTo>
                    <a:pt x="1297960" y="2908072"/>
                  </a:moveTo>
                  <a:lnTo>
                    <a:pt x="1251948" y="2905674"/>
                  </a:lnTo>
                  <a:lnTo>
                    <a:pt x="1206324" y="2898479"/>
                  </a:lnTo>
                  <a:lnTo>
                    <a:pt x="1161478" y="2886486"/>
                  </a:lnTo>
                  <a:lnTo>
                    <a:pt x="1117796" y="2869697"/>
                  </a:lnTo>
                  <a:lnTo>
                    <a:pt x="1075669" y="2848111"/>
                  </a:lnTo>
                  <a:lnTo>
                    <a:pt x="222290" y="2351592"/>
                  </a:lnTo>
                  <a:lnTo>
                    <a:pt x="182625" y="2325611"/>
                  </a:lnTo>
                  <a:lnTo>
                    <a:pt x="146327" y="2295933"/>
                  </a:lnTo>
                  <a:lnTo>
                    <a:pt x="113586" y="2262887"/>
                  </a:lnTo>
                  <a:lnTo>
                    <a:pt x="84593" y="2226806"/>
                  </a:lnTo>
                  <a:lnTo>
                    <a:pt x="59538" y="2188021"/>
                  </a:lnTo>
                  <a:lnTo>
                    <a:pt x="38612" y="2146861"/>
                  </a:lnTo>
                  <a:lnTo>
                    <a:pt x="22004" y="2103659"/>
                  </a:lnTo>
                  <a:lnTo>
                    <a:pt x="9906" y="2058745"/>
                  </a:lnTo>
                  <a:lnTo>
                    <a:pt x="2508" y="2012450"/>
                  </a:lnTo>
                  <a:lnTo>
                    <a:pt x="0" y="1965108"/>
                  </a:lnTo>
                  <a:lnTo>
                    <a:pt x="0" y="942956"/>
                  </a:lnTo>
                  <a:lnTo>
                    <a:pt x="2508" y="895614"/>
                  </a:lnTo>
                  <a:lnTo>
                    <a:pt x="9906" y="849319"/>
                  </a:lnTo>
                  <a:lnTo>
                    <a:pt x="22004" y="804405"/>
                  </a:lnTo>
                  <a:lnTo>
                    <a:pt x="38612" y="761203"/>
                  </a:lnTo>
                  <a:lnTo>
                    <a:pt x="59538" y="720043"/>
                  </a:lnTo>
                  <a:lnTo>
                    <a:pt x="84593" y="681257"/>
                  </a:lnTo>
                  <a:lnTo>
                    <a:pt x="113586" y="645176"/>
                  </a:lnTo>
                  <a:lnTo>
                    <a:pt x="146327" y="612131"/>
                  </a:lnTo>
                  <a:lnTo>
                    <a:pt x="182625" y="582453"/>
                  </a:lnTo>
                  <a:lnTo>
                    <a:pt x="222290" y="556472"/>
                  </a:lnTo>
                  <a:lnTo>
                    <a:pt x="1075669" y="59959"/>
                  </a:lnTo>
                  <a:lnTo>
                    <a:pt x="1117796" y="38374"/>
                  </a:lnTo>
                  <a:lnTo>
                    <a:pt x="1161478" y="21585"/>
                  </a:lnTo>
                  <a:lnTo>
                    <a:pt x="1206324" y="9593"/>
                  </a:lnTo>
                  <a:lnTo>
                    <a:pt x="1251948" y="2398"/>
                  </a:lnTo>
                  <a:lnTo>
                    <a:pt x="1297960" y="0"/>
                  </a:lnTo>
                  <a:lnTo>
                    <a:pt x="1343971" y="2398"/>
                  </a:lnTo>
                  <a:lnTo>
                    <a:pt x="1389595" y="9593"/>
                  </a:lnTo>
                  <a:lnTo>
                    <a:pt x="1434441" y="21585"/>
                  </a:lnTo>
                  <a:lnTo>
                    <a:pt x="1478123" y="38374"/>
                  </a:lnTo>
                  <a:lnTo>
                    <a:pt x="1520250" y="59959"/>
                  </a:lnTo>
                  <a:lnTo>
                    <a:pt x="2373629" y="556472"/>
                  </a:lnTo>
                  <a:lnTo>
                    <a:pt x="2413293" y="582453"/>
                  </a:lnTo>
                  <a:lnTo>
                    <a:pt x="2449589" y="612131"/>
                  </a:lnTo>
                  <a:lnTo>
                    <a:pt x="2482327" y="645176"/>
                  </a:lnTo>
                  <a:lnTo>
                    <a:pt x="2511315" y="681257"/>
                  </a:lnTo>
                  <a:lnTo>
                    <a:pt x="2536366" y="720043"/>
                  </a:lnTo>
                  <a:lnTo>
                    <a:pt x="2557288" y="761203"/>
                  </a:lnTo>
                  <a:lnTo>
                    <a:pt x="2573891" y="804405"/>
                  </a:lnTo>
                  <a:lnTo>
                    <a:pt x="2585986" y="849319"/>
                  </a:lnTo>
                  <a:lnTo>
                    <a:pt x="2593382" y="895614"/>
                  </a:lnTo>
                  <a:lnTo>
                    <a:pt x="2595889" y="942956"/>
                  </a:lnTo>
                  <a:lnTo>
                    <a:pt x="2595889" y="1965108"/>
                  </a:lnTo>
                  <a:lnTo>
                    <a:pt x="2593382" y="2012450"/>
                  </a:lnTo>
                  <a:lnTo>
                    <a:pt x="2585986" y="2058745"/>
                  </a:lnTo>
                  <a:lnTo>
                    <a:pt x="2573891" y="2103659"/>
                  </a:lnTo>
                  <a:lnTo>
                    <a:pt x="2557288" y="2146861"/>
                  </a:lnTo>
                  <a:lnTo>
                    <a:pt x="2536366" y="2188021"/>
                  </a:lnTo>
                  <a:lnTo>
                    <a:pt x="2511315" y="2226806"/>
                  </a:lnTo>
                  <a:lnTo>
                    <a:pt x="2482327" y="2262887"/>
                  </a:lnTo>
                  <a:lnTo>
                    <a:pt x="2449589" y="2295933"/>
                  </a:lnTo>
                  <a:lnTo>
                    <a:pt x="2413293" y="2325611"/>
                  </a:lnTo>
                  <a:lnTo>
                    <a:pt x="2373629" y="2351592"/>
                  </a:lnTo>
                  <a:lnTo>
                    <a:pt x="1520250" y="2848111"/>
                  </a:lnTo>
                  <a:lnTo>
                    <a:pt x="1478123" y="2869697"/>
                  </a:lnTo>
                  <a:lnTo>
                    <a:pt x="1434441" y="2886486"/>
                  </a:lnTo>
                  <a:lnTo>
                    <a:pt x="1389595" y="2898479"/>
                  </a:lnTo>
                  <a:lnTo>
                    <a:pt x="1343971" y="2905674"/>
                  </a:lnTo>
                  <a:lnTo>
                    <a:pt x="1297960" y="29080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753008" y="2957076"/>
              <a:ext cx="2595880" cy="2157730"/>
            </a:xfrm>
            <a:custGeom>
              <a:avLst/>
              <a:gdLst/>
              <a:ahLst/>
              <a:cxnLst/>
              <a:rect l="l" t="t" r="r" b="b"/>
              <a:pathLst>
                <a:path w="2595879" h="2157729">
                  <a:moveTo>
                    <a:pt x="1520161" y="59957"/>
                  </a:moveTo>
                  <a:lnTo>
                    <a:pt x="1588121" y="99498"/>
                  </a:lnTo>
                </a:path>
                <a:path w="2595879" h="2157729">
                  <a:moveTo>
                    <a:pt x="2554132" y="755216"/>
                  </a:moveTo>
                  <a:lnTo>
                    <a:pt x="2573760" y="804365"/>
                  </a:lnTo>
                  <a:lnTo>
                    <a:pt x="2585857" y="849281"/>
                  </a:lnTo>
                  <a:lnTo>
                    <a:pt x="2593254" y="895580"/>
                  </a:lnTo>
                  <a:lnTo>
                    <a:pt x="2595762" y="942930"/>
                  </a:lnTo>
                  <a:lnTo>
                    <a:pt x="2595762" y="1965000"/>
                  </a:lnTo>
                  <a:lnTo>
                    <a:pt x="2593254" y="2012348"/>
                  </a:lnTo>
                  <a:lnTo>
                    <a:pt x="2585857" y="2058645"/>
                  </a:lnTo>
                  <a:lnTo>
                    <a:pt x="2573760" y="2103561"/>
                  </a:lnTo>
                  <a:lnTo>
                    <a:pt x="2557155" y="2146763"/>
                  </a:lnTo>
                  <a:lnTo>
                    <a:pt x="2551611" y="2157669"/>
                  </a:lnTo>
                </a:path>
                <a:path w="2595879" h="2157729">
                  <a:moveTo>
                    <a:pt x="0" y="1964988"/>
                  </a:moveTo>
                  <a:lnTo>
                    <a:pt x="0" y="942930"/>
                  </a:lnTo>
                  <a:lnTo>
                    <a:pt x="921" y="925530"/>
                  </a:lnTo>
                </a:path>
                <a:path w="2595879" h="2157729">
                  <a:moveTo>
                    <a:pt x="1161412" y="21583"/>
                  </a:moveTo>
                  <a:lnTo>
                    <a:pt x="1206252" y="9593"/>
                  </a:lnTo>
                  <a:lnTo>
                    <a:pt x="1251873" y="2398"/>
                  </a:lnTo>
                  <a:lnTo>
                    <a:pt x="1297881" y="0"/>
                  </a:lnTo>
                  <a:lnTo>
                    <a:pt x="1343889" y="2398"/>
                  </a:lnTo>
                  <a:lnTo>
                    <a:pt x="1389509" y="9593"/>
                  </a:lnTo>
                  <a:lnTo>
                    <a:pt x="1434353" y="21584"/>
                  </a:lnTo>
                  <a:lnTo>
                    <a:pt x="1478033" y="38373"/>
                  </a:lnTo>
                  <a:lnTo>
                    <a:pt x="1520161" y="59957"/>
                  </a:lnTo>
                </a:path>
              </a:pathLst>
            </a:custGeom>
            <a:ln w="285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9142" y="3240747"/>
              <a:ext cx="2163531" cy="237882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969142" y="3240751"/>
              <a:ext cx="2162175" cy="2379345"/>
            </a:xfrm>
            <a:custGeom>
              <a:avLst/>
              <a:gdLst/>
              <a:ahLst/>
              <a:cxnLst/>
              <a:rect l="l" t="t" r="r" b="b"/>
              <a:pathLst>
                <a:path w="2162175" h="2379345">
                  <a:moveTo>
                    <a:pt x="1304039" y="59959"/>
                  </a:moveTo>
                  <a:lnTo>
                    <a:pt x="1941233" y="430687"/>
                  </a:lnTo>
                  <a:lnTo>
                    <a:pt x="1980898" y="456667"/>
                  </a:lnTo>
                  <a:lnTo>
                    <a:pt x="2017195" y="486345"/>
                  </a:lnTo>
                  <a:lnTo>
                    <a:pt x="2049935" y="519389"/>
                  </a:lnTo>
                  <a:lnTo>
                    <a:pt x="2078928" y="555470"/>
                  </a:lnTo>
                  <a:lnTo>
                    <a:pt x="2103982" y="594256"/>
                  </a:lnTo>
                  <a:lnTo>
                    <a:pt x="2124907" y="635416"/>
                  </a:lnTo>
                  <a:lnTo>
                    <a:pt x="2141514" y="678620"/>
                  </a:lnTo>
                  <a:lnTo>
                    <a:pt x="2153611" y="723536"/>
                  </a:lnTo>
                  <a:lnTo>
                    <a:pt x="2161009" y="769835"/>
                  </a:lnTo>
                  <a:lnTo>
                    <a:pt x="2162174" y="791829"/>
                  </a:lnTo>
                </a:path>
                <a:path w="2162175" h="2379345">
                  <a:moveTo>
                    <a:pt x="2162174" y="1586971"/>
                  </a:moveTo>
                  <a:lnTo>
                    <a:pt x="2153611" y="1655264"/>
                  </a:lnTo>
                  <a:lnTo>
                    <a:pt x="2141514" y="1700181"/>
                  </a:lnTo>
                  <a:lnTo>
                    <a:pt x="2124907" y="1743386"/>
                  </a:lnTo>
                  <a:lnTo>
                    <a:pt x="2103982" y="1784546"/>
                  </a:lnTo>
                  <a:lnTo>
                    <a:pt x="2078928" y="1823332"/>
                  </a:lnTo>
                  <a:lnTo>
                    <a:pt x="2049935" y="1859414"/>
                  </a:lnTo>
                  <a:lnTo>
                    <a:pt x="2017195" y="1892459"/>
                  </a:lnTo>
                  <a:lnTo>
                    <a:pt x="1980898" y="1922138"/>
                  </a:lnTo>
                  <a:lnTo>
                    <a:pt x="1941233" y="1948120"/>
                  </a:lnTo>
                  <a:lnTo>
                    <a:pt x="1304039" y="2318843"/>
                  </a:lnTo>
                  <a:lnTo>
                    <a:pt x="1261911" y="2340430"/>
                  </a:lnTo>
                  <a:lnTo>
                    <a:pt x="1218230" y="2357220"/>
                  </a:lnTo>
                  <a:lnTo>
                    <a:pt x="1173385" y="2369213"/>
                  </a:lnTo>
                  <a:lnTo>
                    <a:pt x="1127764" y="2376409"/>
                  </a:lnTo>
                  <a:lnTo>
                    <a:pt x="1081754" y="2378807"/>
                  </a:lnTo>
                  <a:lnTo>
                    <a:pt x="1035745" y="2376409"/>
                  </a:lnTo>
                  <a:lnTo>
                    <a:pt x="990124" y="2369213"/>
                  </a:lnTo>
                  <a:lnTo>
                    <a:pt x="945279" y="2357220"/>
                  </a:lnTo>
                  <a:lnTo>
                    <a:pt x="901600" y="2340430"/>
                  </a:lnTo>
                  <a:lnTo>
                    <a:pt x="859473" y="2318843"/>
                  </a:lnTo>
                  <a:lnTo>
                    <a:pt x="222283" y="1948120"/>
                  </a:lnTo>
                  <a:lnTo>
                    <a:pt x="182618" y="1922138"/>
                  </a:lnTo>
                  <a:lnTo>
                    <a:pt x="146320" y="1892459"/>
                  </a:lnTo>
                  <a:lnTo>
                    <a:pt x="113579" y="1859414"/>
                  </a:lnTo>
                  <a:lnTo>
                    <a:pt x="84587" y="1823332"/>
                  </a:lnTo>
                  <a:lnTo>
                    <a:pt x="59534" y="1784546"/>
                  </a:lnTo>
                  <a:lnTo>
                    <a:pt x="38609" y="1743386"/>
                  </a:lnTo>
                  <a:lnTo>
                    <a:pt x="22003" y="1700181"/>
                  </a:lnTo>
                  <a:lnTo>
                    <a:pt x="9905" y="1655264"/>
                  </a:lnTo>
                  <a:lnTo>
                    <a:pt x="2508" y="1608965"/>
                  </a:lnTo>
                  <a:lnTo>
                    <a:pt x="0" y="1561615"/>
                  </a:lnTo>
                  <a:lnTo>
                    <a:pt x="0" y="817185"/>
                  </a:lnTo>
                  <a:lnTo>
                    <a:pt x="2508" y="769835"/>
                  </a:lnTo>
                  <a:lnTo>
                    <a:pt x="9905" y="723536"/>
                  </a:lnTo>
                  <a:lnTo>
                    <a:pt x="22003" y="678620"/>
                  </a:lnTo>
                  <a:lnTo>
                    <a:pt x="38609" y="635416"/>
                  </a:lnTo>
                  <a:lnTo>
                    <a:pt x="59534" y="594256"/>
                  </a:lnTo>
                  <a:lnTo>
                    <a:pt x="84587" y="555470"/>
                  </a:lnTo>
                  <a:lnTo>
                    <a:pt x="113579" y="519389"/>
                  </a:lnTo>
                  <a:lnTo>
                    <a:pt x="146320" y="486345"/>
                  </a:lnTo>
                  <a:lnTo>
                    <a:pt x="182618" y="456667"/>
                  </a:lnTo>
                  <a:lnTo>
                    <a:pt x="222283" y="430687"/>
                  </a:lnTo>
                  <a:lnTo>
                    <a:pt x="859473" y="59959"/>
                  </a:lnTo>
                  <a:lnTo>
                    <a:pt x="901600" y="38374"/>
                  </a:lnTo>
                  <a:lnTo>
                    <a:pt x="945279" y="21585"/>
                  </a:lnTo>
                  <a:lnTo>
                    <a:pt x="990124" y="9593"/>
                  </a:lnTo>
                  <a:lnTo>
                    <a:pt x="1035745" y="2398"/>
                  </a:lnTo>
                  <a:lnTo>
                    <a:pt x="1081754" y="0"/>
                  </a:lnTo>
                  <a:lnTo>
                    <a:pt x="1127764" y="2398"/>
                  </a:lnTo>
                  <a:lnTo>
                    <a:pt x="1173385" y="9593"/>
                  </a:lnTo>
                  <a:lnTo>
                    <a:pt x="1218230" y="21585"/>
                  </a:lnTo>
                  <a:lnTo>
                    <a:pt x="1261911" y="38374"/>
                  </a:lnTo>
                  <a:lnTo>
                    <a:pt x="1304039" y="59959"/>
                  </a:lnTo>
                </a:path>
              </a:pathLst>
            </a:custGeom>
            <a:ln w="285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63153" y="6077468"/>
            <a:ext cx="2774929" cy="651723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6448693" y="3686992"/>
            <a:ext cx="120459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330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8400">
              <a:latin typeface="Trebuchet MS"/>
              <a:cs typeface="Trebuchet MS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14171570" y="2814201"/>
            <a:ext cx="2984500" cy="3170555"/>
            <a:chOff x="14171570" y="2814201"/>
            <a:chExt cx="2984500" cy="3170555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98534" y="2841317"/>
              <a:ext cx="2857499" cy="3143246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4314383" y="2957078"/>
              <a:ext cx="2596515" cy="2908300"/>
            </a:xfrm>
            <a:custGeom>
              <a:avLst/>
              <a:gdLst/>
              <a:ahLst/>
              <a:cxnLst/>
              <a:rect l="l" t="t" r="r" b="b"/>
              <a:pathLst>
                <a:path w="2596515" h="2908300">
                  <a:moveTo>
                    <a:pt x="1297959" y="2908072"/>
                  </a:moveTo>
                  <a:lnTo>
                    <a:pt x="1251948" y="2905674"/>
                  </a:lnTo>
                  <a:lnTo>
                    <a:pt x="1206324" y="2898479"/>
                  </a:lnTo>
                  <a:lnTo>
                    <a:pt x="1161478" y="2886486"/>
                  </a:lnTo>
                  <a:lnTo>
                    <a:pt x="1117796" y="2869697"/>
                  </a:lnTo>
                  <a:lnTo>
                    <a:pt x="1075669" y="2848111"/>
                  </a:lnTo>
                  <a:lnTo>
                    <a:pt x="222290" y="2351592"/>
                  </a:lnTo>
                  <a:lnTo>
                    <a:pt x="182625" y="2325611"/>
                  </a:lnTo>
                  <a:lnTo>
                    <a:pt x="146327" y="2295933"/>
                  </a:lnTo>
                  <a:lnTo>
                    <a:pt x="113586" y="2262887"/>
                  </a:lnTo>
                  <a:lnTo>
                    <a:pt x="84593" y="2226806"/>
                  </a:lnTo>
                  <a:lnTo>
                    <a:pt x="59538" y="2188021"/>
                  </a:lnTo>
                  <a:lnTo>
                    <a:pt x="38612" y="2146861"/>
                  </a:lnTo>
                  <a:lnTo>
                    <a:pt x="22004" y="2103659"/>
                  </a:lnTo>
                  <a:lnTo>
                    <a:pt x="9906" y="2058745"/>
                  </a:lnTo>
                  <a:lnTo>
                    <a:pt x="2508" y="2012450"/>
                  </a:lnTo>
                  <a:lnTo>
                    <a:pt x="0" y="1965111"/>
                  </a:lnTo>
                  <a:lnTo>
                    <a:pt x="0" y="942952"/>
                  </a:lnTo>
                  <a:lnTo>
                    <a:pt x="2508" y="895614"/>
                  </a:lnTo>
                  <a:lnTo>
                    <a:pt x="9906" y="849319"/>
                  </a:lnTo>
                  <a:lnTo>
                    <a:pt x="22004" y="804405"/>
                  </a:lnTo>
                  <a:lnTo>
                    <a:pt x="38612" y="761203"/>
                  </a:lnTo>
                  <a:lnTo>
                    <a:pt x="59538" y="720043"/>
                  </a:lnTo>
                  <a:lnTo>
                    <a:pt x="84593" y="681257"/>
                  </a:lnTo>
                  <a:lnTo>
                    <a:pt x="113586" y="645176"/>
                  </a:lnTo>
                  <a:lnTo>
                    <a:pt x="146327" y="612131"/>
                  </a:lnTo>
                  <a:lnTo>
                    <a:pt x="182625" y="582453"/>
                  </a:lnTo>
                  <a:lnTo>
                    <a:pt x="222290" y="556472"/>
                  </a:lnTo>
                  <a:lnTo>
                    <a:pt x="1075669" y="59959"/>
                  </a:lnTo>
                  <a:lnTo>
                    <a:pt x="1117796" y="38374"/>
                  </a:lnTo>
                  <a:lnTo>
                    <a:pt x="1161478" y="21585"/>
                  </a:lnTo>
                  <a:lnTo>
                    <a:pt x="1206324" y="9593"/>
                  </a:lnTo>
                  <a:lnTo>
                    <a:pt x="1251948" y="2398"/>
                  </a:lnTo>
                  <a:lnTo>
                    <a:pt x="1297959" y="0"/>
                  </a:lnTo>
                  <a:lnTo>
                    <a:pt x="1343971" y="2398"/>
                  </a:lnTo>
                  <a:lnTo>
                    <a:pt x="1389595" y="9593"/>
                  </a:lnTo>
                  <a:lnTo>
                    <a:pt x="1434441" y="21585"/>
                  </a:lnTo>
                  <a:lnTo>
                    <a:pt x="1478123" y="38374"/>
                  </a:lnTo>
                  <a:lnTo>
                    <a:pt x="1520250" y="59959"/>
                  </a:lnTo>
                  <a:lnTo>
                    <a:pt x="2373599" y="556472"/>
                  </a:lnTo>
                  <a:lnTo>
                    <a:pt x="2413271" y="582453"/>
                  </a:lnTo>
                  <a:lnTo>
                    <a:pt x="2449573" y="612131"/>
                  </a:lnTo>
                  <a:lnTo>
                    <a:pt x="2482316" y="645176"/>
                  </a:lnTo>
                  <a:lnTo>
                    <a:pt x="2511309" y="681257"/>
                  </a:lnTo>
                  <a:lnTo>
                    <a:pt x="2536362" y="720043"/>
                  </a:lnTo>
                  <a:lnTo>
                    <a:pt x="2557285" y="761203"/>
                  </a:lnTo>
                  <a:lnTo>
                    <a:pt x="2573890" y="804405"/>
                  </a:lnTo>
                  <a:lnTo>
                    <a:pt x="2585985" y="849319"/>
                  </a:lnTo>
                  <a:lnTo>
                    <a:pt x="2593381" y="895614"/>
                  </a:lnTo>
                  <a:lnTo>
                    <a:pt x="2595889" y="942952"/>
                  </a:lnTo>
                  <a:lnTo>
                    <a:pt x="2595889" y="1965111"/>
                  </a:lnTo>
                  <a:lnTo>
                    <a:pt x="2593381" y="2012450"/>
                  </a:lnTo>
                  <a:lnTo>
                    <a:pt x="2585985" y="2058745"/>
                  </a:lnTo>
                  <a:lnTo>
                    <a:pt x="2573890" y="2103659"/>
                  </a:lnTo>
                  <a:lnTo>
                    <a:pt x="2557285" y="2146861"/>
                  </a:lnTo>
                  <a:lnTo>
                    <a:pt x="2536362" y="2188021"/>
                  </a:lnTo>
                  <a:lnTo>
                    <a:pt x="2511309" y="2226806"/>
                  </a:lnTo>
                  <a:lnTo>
                    <a:pt x="2482316" y="2262887"/>
                  </a:lnTo>
                  <a:lnTo>
                    <a:pt x="2449573" y="2295933"/>
                  </a:lnTo>
                  <a:lnTo>
                    <a:pt x="2413271" y="2325611"/>
                  </a:lnTo>
                  <a:lnTo>
                    <a:pt x="2373599" y="2351592"/>
                  </a:lnTo>
                  <a:lnTo>
                    <a:pt x="1520250" y="2848111"/>
                  </a:lnTo>
                  <a:lnTo>
                    <a:pt x="1478123" y="2869697"/>
                  </a:lnTo>
                  <a:lnTo>
                    <a:pt x="1434441" y="2886486"/>
                  </a:lnTo>
                  <a:lnTo>
                    <a:pt x="1389595" y="2898479"/>
                  </a:lnTo>
                  <a:lnTo>
                    <a:pt x="1343971" y="2905674"/>
                  </a:lnTo>
                  <a:lnTo>
                    <a:pt x="1297959" y="29080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4314445" y="2957076"/>
              <a:ext cx="2595880" cy="2341880"/>
            </a:xfrm>
            <a:custGeom>
              <a:avLst/>
              <a:gdLst/>
              <a:ahLst/>
              <a:cxnLst/>
              <a:rect l="l" t="t" r="r" b="b"/>
              <a:pathLst>
                <a:path w="2595880" h="2341879">
                  <a:moveTo>
                    <a:pt x="1520161" y="59957"/>
                  </a:moveTo>
                  <a:lnTo>
                    <a:pt x="1580238" y="94912"/>
                  </a:lnTo>
                </a:path>
                <a:path w="2595880" h="2341879">
                  <a:moveTo>
                    <a:pt x="2555472" y="757852"/>
                  </a:moveTo>
                  <a:lnTo>
                    <a:pt x="2573760" y="804365"/>
                  </a:lnTo>
                  <a:lnTo>
                    <a:pt x="2585857" y="849281"/>
                  </a:lnTo>
                  <a:lnTo>
                    <a:pt x="2593254" y="895580"/>
                  </a:lnTo>
                  <a:lnTo>
                    <a:pt x="2595762" y="942930"/>
                  </a:lnTo>
                  <a:lnTo>
                    <a:pt x="2595762" y="1965000"/>
                  </a:lnTo>
                  <a:lnTo>
                    <a:pt x="2593254" y="2012348"/>
                  </a:lnTo>
                  <a:lnTo>
                    <a:pt x="2585857" y="2058645"/>
                  </a:lnTo>
                  <a:lnTo>
                    <a:pt x="2573760" y="2103561"/>
                  </a:lnTo>
                  <a:lnTo>
                    <a:pt x="2557155" y="2146763"/>
                  </a:lnTo>
                  <a:lnTo>
                    <a:pt x="2554157" y="2152660"/>
                  </a:lnTo>
                </a:path>
                <a:path w="2595880" h="2341879">
                  <a:moveTo>
                    <a:pt x="207009" y="2341486"/>
                  </a:moveTo>
                  <a:lnTo>
                    <a:pt x="146316" y="2295831"/>
                  </a:lnTo>
                  <a:lnTo>
                    <a:pt x="113576" y="2262787"/>
                  </a:lnTo>
                  <a:lnTo>
                    <a:pt x="84585" y="2226707"/>
                  </a:lnTo>
                  <a:lnTo>
                    <a:pt x="59532" y="2187922"/>
                  </a:lnTo>
                  <a:lnTo>
                    <a:pt x="38608" y="2146763"/>
                  </a:lnTo>
                  <a:lnTo>
                    <a:pt x="22002" y="2103561"/>
                  </a:lnTo>
                  <a:lnTo>
                    <a:pt x="9905" y="2058645"/>
                  </a:lnTo>
                  <a:lnTo>
                    <a:pt x="5146" y="2028858"/>
                  </a:lnTo>
                </a:path>
                <a:path w="2595880" h="2341879">
                  <a:moveTo>
                    <a:pt x="2507" y="2012342"/>
                  </a:moveTo>
                  <a:lnTo>
                    <a:pt x="1492" y="1993183"/>
                  </a:lnTo>
                </a:path>
                <a:path w="2595880" h="2341879">
                  <a:moveTo>
                    <a:pt x="0" y="1964992"/>
                  </a:moveTo>
                  <a:lnTo>
                    <a:pt x="0" y="942930"/>
                  </a:lnTo>
                  <a:lnTo>
                    <a:pt x="2508" y="895580"/>
                  </a:lnTo>
                  <a:lnTo>
                    <a:pt x="9905" y="849281"/>
                  </a:lnTo>
                  <a:lnTo>
                    <a:pt x="22002" y="804365"/>
                  </a:lnTo>
                  <a:lnTo>
                    <a:pt x="38608" y="761162"/>
                  </a:lnTo>
                  <a:lnTo>
                    <a:pt x="59532" y="720003"/>
                  </a:lnTo>
                  <a:lnTo>
                    <a:pt x="84585" y="681218"/>
                  </a:lnTo>
                  <a:lnTo>
                    <a:pt x="113576" y="645138"/>
                  </a:lnTo>
                  <a:lnTo>
                    <a:pt x="146316" y="612095"/>
                  </a:lnTo>
                  <a:lnTo>
                    <a:pt x="182613" y="582418"/>
                  </a:lnTo>
                  <a:lnTo>
                    <a:pt x="222278" y="556439"/>
                  </a:lnTo>
                  <a:lnTo>
                    <a:pt x="835001" y="199943"/>
                  </a:lnTo>
                </a:path>
                <a:path w="2595880" h="2341879">
                  <a:moveTo>
                    <a:pt x="1161411" y="21584"/>
                  </a:moveTo>
                  <a:lnTo>
                    <a:pt x="1206252" y="9593"/>
                  </a:lnTo>
                  <a:lnTo>
                    <a:pt x="1251873" y="2398"/>
                  </a:lnTo>
                  <a:lnTo>
                    <a:pt x="1297881" y="0"/>
                  </a:lnTo>
                  <a:lnTo>
                    <a:pt x="1343889" y="2398"/>
                  </a:lnTo>
                  <a:lnTo>
                    <a:pt x="1389509" y="9593"/>
                  </a:lnTo>
                  <a:lnTo>
                    <a:pt x="1434353" y="21584"/>
                  </a:lnTo>
                  <a:lnTo>
                    <a:pt x="1478033" y="38373"/>
                  </a:lnTo>
                  <a:lnTo>
                    <a:pt x="1520161" y="59957"/>
                  </a:lnTo>
                </a:path>
              </a:pathLst>
            </a:custGeom>
            <a:ln w="285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0551" y="3240747"/>
              <a:ext cx="2163555" cy="2378824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4530549" y="3240751"/>
              <a:ext cx="2162175" cy="2379345"/>
            </a:xfrm>
            <a:custGeom>
              <a:avLst/>
              <a:gdLst/>
              <a:ahLst/>
              <a:cxnLst/>
              <a:rect l="l" t="t" r="r" b="b"/>
              <a:pathLst>
                <a:path w="2162175" h="2379345">
                  <a:moveTo>
                    <a:pt x="1304039" y="59959"/>
                  </a:moveTo>
                  <a:lnTo>
                    <a:pt x="1941233" y="430687"/>
                  </a:lnTo>
                  <a:lnTo>
                    <a:pt x="1980898" y="456667"/>
                  </a:lnTo>
                  <a:lnTo>
                    <a:pt x="2017195" y="486345"/>
                  </a:lnTo>
                  <a:lnTo>
                    <a:pt x="2049935" y="519389"/>
                  </a:lnTo>
                  <a:lnTo>
                    <a:pt x="2078928" y="555470"/>
                  </a:lnTo>
                  <a:lnTo>
                    <a:pt x="2103982" y="594256"/>
                  </a:lnTo>
                  <a:lnTo>
                    <a:pt x="2124907" y="635416"/>
                  </a:lnTo>
                  <a:lnTo>
                    <a:pt x="2141514" y="678620"/>
                  </a:lnTo>
                  <a:lnTo>
                    <a:pt x="2153611" y="723536"/>
                  </a:lnTo>
                  <a:lnTo>
                    <a:pt x="2161009" y="769835"/>
                  </a:lnTo>
                  <a:lnTo>
                    <a:pt x="2162174" y="791826"/>
                  </a:lnTo>
                </a:path>
                <a:path w="2162175" h="2379345">
                  <a:moveTo>
                    <a:pt x="2162174" y="1586975"/>
                  </a:moveTo>
                  <a:lnTo>
                    <a:pt x="2153611" y="1655264"/>
                  </a:lnTo>
                  <a:lnTo>
                    <a:pt x="2141514" y="1700181"/>
                  </a:lnTo>
                  <a:lnTo>
                    <a:pt x="2124907" y="1743386"/>
                  </a:lnTo>
                  <a:lnTo>
                    <a:pt x="2103982" y="1784546"/>
                  </a:lnTo>
                  <a:lnTo>
                    <a:pt x="2078928" y="1823332"/>
                  </a:lnTo>
                  <a:lnTo>
                    <a:pt x="2049935" y="1859414"/>
                  </a:lnTo>
                  <a:lnTo>
                    <a:pt x="2017195" y="1892459"/>
                  </a:lnTo>
                  <a:lnTo>
                    <a:pt x="1980898" y="1922138"/>
                  </a:lnTo>
                  <a:lnTo>
                    <a:pt x="1941233" y="1948120"/>
                  </a:lnTo>
                  <a:lnTo>
                    <a:pt x="1304039" y="2318843"/>
                  </a:lnTo>
                  <a:lnTo>
                    <a:pt x="1261911" y="2340430"/>
                  </a:lnTo>
                  <a:lnTo>
                    <a:pt x="1218230" y="2357220"/>
                  </a:lnTo>
                  <a:lnTo>
                    <a:pt x="1173385" y="2369213"/>
                  </a:lnTo>
                  <a:lnTo>
                    <a:pt x="1127764" y="2376409"/>
                  </a:lnTo>
                  <a:lnTo>
                    <a:pt x="1081754" y="2378807"/>
                  </a:lnTo>
                  <a:lnTo>
                    <a:pt x="1035745" y="2376409"/>
                  </a:lnTo>
                  <a:lnTo>
                    <a:pt x="990124" y="2369213"/>
                  </a:lnTo>
                  <a:lnTo>
                    <a:pt x="945279" y="2357220"/>
                  </a:lnTo>
                  <a:lnTo>
                    <a:pt x="901605" y="2340432"/>
                  </a:lnTo>
                </a:path>
                <a:path w="2162175" h="2379345">
                  <a:moveTo>
                    <a:pt x="879007" y="2328853"/>
                  </a:moveTo>
                  <a:lnTo>
                    <a:pt x="859496" y="2318855"/>
                  </a:lnTo>
                </a:path>
                <a:path w="2162175" h="2379345">
                  <a:moveTo>
                    <a:pt x="747808" y="2253875"/>
                  </a:moveTo>
                  <a:lnTo>
                    <a:pt x="222283" y="1948120"/>
                  </a:lnTo>
                  <a:lnTo>
                    <a:pt x="182618" y="1922138"/>
                  </a:lnTo>
                  <a:lnTo>
                    <a:pt x="146320" y="1892459"/>
                  </a:lnTo>
                  <a:lnTo>
                    <a:pt x="113579" y="1859414"/>
                  </a:lnTo>
                  <a:lnTo>
                    <a:pt x="84587" y="1823332"/>
                  </a:lnTo>
                  <a:lnTo>
                    <a:pt x="59534" y="1784546"/>
                  </a:lnTo>
                  <a:lnTo>
                    <a:pt x="38609" y="1743386"/>
                  </a:lnTo>
                  <a:lnTo>
                    <a:pt x="22003" y="1700181"/>
                  </a:lnTo>
                  <a:lnTo>
                    <a:pt x="9905" y="1655264"/>
                  </a:lnTo>
                  <a:lnTo>
                    <a:pt x="2508" y="1608965"/>
                  </a:lnTo>
                  <a:lnTo>
                    <a:pt x="0" y="1561615"/>
                  </a:lnTo>
                  <a:lnTo>
                    <a:pt x="0" y="817185"/>
                  </a:lnTo>
                  <a:lnTo>
                    <a:pt x="2508" y="769835"/>
                  </a:lnTo>
                  <a:lnTo>
                    <a:pt x="9905" y="723536"/>
                  </a:lnTo>
                  <a:lnTo>
                    <a:pt x="13653" y="709623"/>
                  </a:lnTo>
                </a:path>
                <a:path w="2162175" h="2379345">
                  <a:moveTo>
                    <a:pt x="1035757" y="2397"/>
                  </a:moveTo>
                  <a:lnTo>
                    <a:pt x="1081754" y="0"/>
                  </a:lnTo>
                  <a:lnTo>
                    <a:pt x="1127764" y="2398"/>
                  </a:lnTo>
                  <a:lnTo>
                    <a:pt x="1173385" y="9593"/>
                  </a:lnTo>
                  <a:lnTo>
                    <a:pt x="1218230" y="21585"/>
                  </a:lnTo>
                  <a:lnTo>
                    <a:pt x="1261911" y="38374"/>
                  </a:lnTo>
                  <a:lnTo>
                    <a:pt x="1304039" y="59959"/>
                  </a:lnTo>
                </a:path>
              </a:pathLst>
            </a:custGeom>
            <a:ln w="285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224589" y="6077468"/>
            <a:ext cx="2774929" cy="651723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14986102" y="3686992"/>
            <a:ext cx="125222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 spc="-70" b="1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43086" y="5457316"/>
            <a:ext cx="3869690" cy="1643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112D4E"/>
                </a:solidFill>
                <a:latin typeface="Trebuchet MS"/>
                <a:cs typeface="Trebuchet MS"/>
              </a:rPr>
              <a:t>Freemium</a:t>
            </a:r>
            <a:endParaRPr sz="3000">
              <a:latin typeface="Trebuchet MS"/>
              <a:cs typeface="Trebuchet MS"/>
            </a:endParaRPr>
          </a:p>
          <a:p>
            <a:pPr algn="ctr" marL="12065" marR="5080">
              <a:lnSpc>
                <a:spcPct val="114399"/>
              </a:lnSpc>
              <a:spcBef>
                <a:spcPts val="2685"/>
              </a:spcBef>
            </a:pPr>
            <a:r>
              <a:rPr dirty="0" sz="2350" spc="-50">
                <a:latin typeface="Trebuchet MS"/>
                <a:cs typeface="Trebuchet MS"/>
              </a:rPr>
              <a:t>Free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basic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 spc="-40">
                <a:latin typeface="Trebuchet MS"/>
                <a:cs typeface="Trebuchet MS"/>
              </a:rPr>
              <a:t>consultations,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65">
                <a:latin typeface="Trebuchet MS"/>
                <a:cs typeface="Trebuchet MS"/>
              </a:rPr>
              <a:t>with </a:t>
            </a:r>
            <a:r>
              <a:rPr dirty="0" sz="2350" spc="-55">
                <a:latin typeface="Trebuchet MS"/>
                <a:cs typeface="Trebuchet MS"/>
              </a:rPr>
              <a:t>fees</a:t>
            </a:r>
            <a:r>
              <a:rPr dirty="0" sz="2350" spc="-130">
                <a:latin typeface="Trebuchet MS"/>
                <a:cs typeface="Trebuchet MS"/>
              </a:rPr>
              <a:t> </a:t>
            </a:r>
            <a:r>
              <a:rPr dirty="0" sz="2350" spc="-50">
                <a:latin typeface="Trebuchet MS"/>
                <a:cs typeface="Trebuchet MS"/>
              </a:rPr>
              <a:t>for</a:t>
            </a:r>
            <a:r>
              <a:rPr dirty="0" sz="2350" spc="-130">
                <a:latin typeface="Trebuchet MS"/>
                <a:cs typeface="Trebuchet MS"/>
              </a:rPr>
              <a:t> </a:t>
            </a:r>
            <a:r>
              <a:rPr dirty="0" sz="2350" spc="-30">
                <a:latin typeface="Trebuchet MS"/>
                <a:cs typeface="Trebuchet MS"/>
              </a:rPr>
              <a:t>advanced</a:t>
            </a:r>
            <a:r>
              <a:rPr dirty="0" sz="2350" spc="-130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services.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528382" y="5457316"/>
            <a:ext cx="3606800" cy="1643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112D4E"/>
                </a:solidFill>
                <a:latin typeface="Trebuchet MS"/>
                <a:cs typeface="Trebuchet MS"/>
              </a:rPr>
              <a:t>Partnerships</a:t>
            </a:r>
            <a:endParaRPr sz="3000">
              <a:latin typeface="Trebuchet MS"/>
              <a:cs typeface="Trebuchet MS"/>
            </a:endParaRPr>
          </a:p>
          <a:p>
            <a:pPr algn="ctr" marL="12700" marR="5080">
              <a:lnSpc>
                <a:spcPct val="114399"/>
              </a:lnSpc>
              <a:spcBef>
                <a:spcPts val="2685"/>
              </a:spcBef>
            </a:pPr>
            <a:r>
              <a:rPr dirty="0" sz="2350" spc="-25">
                <a:latin typeface="Trebuchet MS"/>
                <a:cs typeface="Trebuchet MS"/>
              </a:rPr>
              <a:t>Collaborations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40">
                <a:latin typeface="Trebuchet MS"/>
                <a:cs typeface="Trebuchet MS"/>
              </a:rPr>
              <a:t>to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40">
                <a:latin typeface="Trebuchet MS"/>
                <a:cs typeface="Trebuchet MS"/>
              </a:rPr>
              <a:t>fund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30">
                <a:latin typeface="Trebuchet MS"/>
                <a:cs typeface="Trebuchet MS"/>
              </a:rPr>
              <a:t>legal </a:t>
            </a:r>
            <a:r>
              <a:rPr dirty="0" sz="2350" spc="-45">
                <a:latin typeface="Trebuchet MS"/>
                <a:cs typeface="Trebuchet MS"/>
              </a:rPr>
              <a:t>aid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 spc="-50">
                <a:latin typeface="Trebuchet MS"/>
                <a:cs typeface="Trebuchet MS"/>
              </a:rPr>
              <a:t>for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55">
                <a:latin typeface="Trebuchet MS"/>
                <a:cs typeface="Trebuchet MS"/>
              </a:rPr>
              <a:t>vulnerable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groups.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191927" y="6135070"/>
            <a:ext cx="3717925" cy="1998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FFFFFF"/>
                </a:solidFill>
                <a:latin typeface="Trebuchet MS"/>
                <a:cs typeface="Trebuchet MS"/>
              </a:rPr>
              <a:t>Subscription</a:t>
            </a:r>
            <a:endParaRPr sz="3000">
              <a:latin typeface="Trebuchet MS"/>
              <a:cs typeface="Trebuchet MS"/>
            </a:endParaRPr>
          </a:p>
          <a:p>
            <a:pPr algn="ctr" marL="12700" marR="5080">
              <a:lnSpc>
                <a:spcPct val="114399"/>
              </a:lnSpc>
              <a:spcBef>
                <a:spcPts val="2260"/>
              </a:spcBef>
            </a:pPr>
            <a:r>
              <a:rPr dirty="0" sz="2350" spc="-35">
                <a:latin typeface="Trebuchet MS"/>
                <a:cs typeface="Trebuchet MS"/>
              </a:rPr>
              <a:t>NGOs,</a:t>
            </a:r>
            <a:r>
              <a:rPr dirty="0" sz="2350" spc="-145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businesses,</a:t>
            </a:r>
            <a:r>
              <a:rPr dirty="0" sz="2350" spc="-145">
                <a:latin typeface="Trebuchet MS"/>
                <a:cs typeface="Trebuchet MS"/>
              </a:rPr>
              <a:t> </a:t>
            </a:r>
            <a:r>
              <a:rPr dirty="0" sz="2350" spc="-25">
                <a:latin typeface="Trebuchet MS"/>
                <a:cs typeface="Trebuchet MS"/>
              </a:rPr>
              <a:t>and </a:t>
            </a:r>
            <a:r>
              <a:rPr dirty="0" sz="2350" spc="-45">
                <a:latin typeface="Trebuchet MS"/>
                <a:cs typeface="Trebuchet MS"/>
              </a:rPr>
              <a:t>individuals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can</a:t>
            </a:r>
            <a:r>
              <a:rPr dirty="0" sz="2350" spc="-130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subscribe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25">
                <a:latin typeface="Trebuchet MS"/>
                <a:cs typeface="Trebuchet MS"/>
              </a:rPr>
              <a:t>for </a:t>
            </a:r>
            <a:r>
              <a:rPr dirty="0" sz="2350" spc="-40">
                <a:latin typeface="Trebuchet MS"/>
                <a:cs typeface="Trebuchet MS"/>
              </a:rPr>
              <a:t>monthly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 spc="-45">
                <a:latin typeface="Trebuchet MS"/>
                <a:cs typeface="Trebuchet MS"/>
              </a:rPr>
              <a:t>legal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support.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3945455" y="6135070"/>
            <a:ext cx="3626485" cy="1998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1976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dirty="0" sz="3000" spc="3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endParaRPr sz="3000">
              <a:latin typeface="Trebuchet MS"/>
              <a:cs typeface="Trebuchet MS"/>
            </a:endParaRPr>
          </a:p>
          <a:p>
            <a:pPr algn="ctr" marL="12700" marR="5080" indent="14604">
              <a:lnSpc>
                <a:spcPct val="114399"/>
              </a:lnSpc>
              <a:spcBef>
                <a:spcPts val="2260"/>
              </a:spcBef>
            </a:pPr>
            <a:r>
              <a:rPr dirty="0" sz="2350" spc="-55">
                <a:latin typeface="Trebuchet MS"/>
                <a:cs typeface="Trebuchet MS"/>
              </a:rPr>
              <a:t>Law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45">
                <a:latin typeface="Trebuchet MS"/>
                <a:cs typeface="Trebuchet MS"/>
              </a:rPr>
              <a:t>firms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or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any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60">
                <a:latin typeface="Trebuchet MS"/>
                <a:cs typeface="Trebuchet MS"/>
              </a:rPr>
              <a:t>third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20">
                <a:latin typeface="Trebuchet MS"/>
                <a:cs typeface="Trebuchet MS"/>
              </a:rPr>
              <a:t>party </a:t>
            </a:r>
            <a:r>
              <a:rPr dirty="0" sz="2350">
                <a:latin typeface="Trebuchet MS"/>
                <a:cs typeface="Trebuchet MS"/>
              </a:rPr>
              <a:t>can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50">
                <a:latin typeface="Trebuchet MS"/>
                <a:cs typeface="Trebuchet MS"/>
              </a:rPr>
              <a:t>advertise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75">
                <a:latin typeface="Trebuchet MS"/>
                <a:cs typeface="Trebuchet MS"/>
              </a:rPr>
              <a:t>their</a:t>
            </a:r>
            <a:r>
              <a:rPr dirty="0" sz="2350" spc="-130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services </a:t>
            </a:r>
            <a:r>
              <a:rPr dirty="0" sz="2350">
                <a:latin typeface="Trebuchet MS"/>
                <a:cs typeface="Trebuchet MS"/>
              </a:rPr>
              <a:t>through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 spc="-75">
                <a:latin typeface="Trebuchet MS"/>
                <a:cs typeface="Trebuchet MS"/>
              </a:rPr>
              <a:t>the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platform.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35903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519330" y="1729788"/>
            <a:ext cx="9525" cy="5745480"/>
          </a:xfrm>
          <a:custGeom>
            <a:avLst/>
            <a:gdLst/>
            <a:ahLst/>
            <a:cxnLst/>
            <a:rect l="l" t="t" r="r" b="b"/>
            <a:pathLst>
              <a:path w="9525" h="5745480">
                <a:moveTo>
                  <a:pt x="9524" y="5745232"/>
                </a:moveTo>
                <a:lnTo>
                  <a:pt x="0" y="0"/>
                </a:lnTo>
              </a:path>
            </a:pathLst>
          </a:custGeom>
          <a:ln w="19050">
            <a:solidFill>
              <a:srgbClr val="44A8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273962" y="0"/>
            <a:ext cx="339725" cy="581660"/>
          </a:xfrm>
          <a:custGeom>
            <a:avLst/>
            <a:gdLst/>
            <a:ahLst/>
            <a:cxnLst/>
            <a:rect l="l" t="t" r="r" b="b"/>
            <a:pathLst>
              <a:path w="339725" h="581660">
                <a:moveTo>
                  <a:pt x="339502" y="0"/>
                </a:moveTo>
                <a:lnTo>
                  <a:pt x="15153" y="557475"/>
                </a:lnTo>
                <a:lnTo>
                  <a:pt x="0" y="581238"/>
                </a:lnTo>
              </a:path>
            </a:pathLst>
          </a:custGeom>
          <a:ln w="133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8824572" y="845158"/>
            <a:ext cx="50165" cy="6985"/>
          </a:xfrm>
          <a:custGeom>
            <a:avLst/>
            <a:gdLst/>
            <a:ahLst/>
            <a:cxnLst/>
            <a:rect l="l" t="t" r="r" b="b"/>
            <a:pathLst>
              <a:path w="50165" h="6984">
                <a:moveTo>
                  <a:pt x="49849" y="0"/>
                </a:moveTo>
                <a:lnTo>
                  <a:pt x="45788" y="835"/>
                </a:lnTo>
                <a:lnTo>
                  <a:pt x="0" y="6452"/>
                </a:lnTo>
              </a:path>
            </a:pathLst>
          </a:custGeom>
          <a:ln w="133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055201" y="0"/>
            <a:ext cx="789305" cy="852169"/>
          </a:xfrm>
          <a:custGeom>
            <a:avLst/>
            <a:gdLst/>
            <a:ahLst/>
            <a:cxnLst/>
            <a:rect l="l" t="t" r="r" b="b"/>
            <a:pathLst>
              <a:path w="789304" h="852169">
                <a:moveTo>
                  <a:pt x="788892" y="851610"/>
                </a:moveTo>
                <a:lnTo>
                  <a:pt x="743104" y="845993"/>
                </a:lnTo>
                <a:lnTo>
                  <a:pt x="696170" y="836340"/>
                </a:lnTo>
                <a:lnTo>
                  <a:pt x="650407" y="823025"/>
                </a:lnTo>
                <a:lnTo>
                  <a:pt x="606015" y="806164"/>
                </a:lnTo>
                <a:lnTo>
                  <a:pt x="563196" y="785873"/>
                </a:lnTo>
                <a:lnTo>
                  <a:pt x="522150" y="762266"/>
                </a:lnTo>
                <a:lnTo>
                  <a:pt x="483077" y="735460"/>
                </a:lnTo>
                <a:lnTo>
                  <a:pt x="446179" y="705570"/>
                </a:lnTo>
                <a:lnTo>
                  <a:pt x="411657" y="672711"/>
                </a:lnTo>
                <a:lnTo>
                  <a:pt x="379711" y="636998"/>
                </a:lnTo>
                <a:lnTo>
                  <a:pt x="350541" y="598548"/>
                </a:lnTo>
                <a:lnTo>
                  <a:pt x="324349" y="557475"/>
                </a:lnTo>
                <a:lnTo>
                  <a:pt x="0" y="0"/>
                </a:lnTo>
              </a:path>
            </a:pathLst>
          </a:custGeom>
          <a:ln w="133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8914337" y="4066427"/>
            <a:ext cx="1153160" cy="1021715"/>
            <a:chOff x="8914337" y="4066427"/>
            <a:chExt cx="1153160" cy="102171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4337" y="4066427"/>
              <a:ext cx="1152837" cy="102162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442349" y="4365552"/>
              <a:ext cx="316865" cy="198755"/>
            </a:xfrm>
            <a:custGeom>
              <a:avLst/>
              <a:gdLst/>
              <a:ahLst/>
              <a:cxnLst/>
              <a:rect l="l" t="t" r="r" b="b"/>
              <a:pathLst>
                <a:path w="316865" h="198754">
                  <a:moveTo>
                    <a:pt x="202747" y="198691"/>
                  </a:moveTo>
                  <a:lnTo>
                    <a:pt x="198056" y="195386"/>
                  </a:lnTo>
                  <a:lnTo>
                    <a:pt x="192708" y="192904"/>
                  </a:lnTo>
                  <a:lnTo>
                    <a:pt x="179084" y="192904"/>
                  </a:lnTo>
                  <a:lnTo>
                    <a:pt x="179084" y="101189"/>
                  </a:lnTo>
                  <a:lnTo>
                    <a:pt x="146941" y="125126"/>
                  </a:lnTo>
                  <a:lnTo>
                    <a:pt x="138422" y="125126"/>
                  </a:lnTo>
                  <a:lnTo>
                    <a:pt x="77495" y="79813"/>
                  </a:lnTo>
                  <a:lnTo>
                    <a:pt x="74840" y="72632"/>
                  </a:lnTo>
                  <a:lnTo>
                    <a:pt x="76469" y="65781"/>
                  </a:lnTo>
                  <a:lnTo>
                    <a:pt x="0" y="8808"/>
                  </a:lnTo>
                  <a:lnTo>
                    <a:pt x="2568" y="360"/>
                  </a:lnTo>
                  <a:lnTo>
                    <a:pt x="9176" y="78"/>
                  </a:lnTo>
                  <a:lnTo>
                    <a:pt x="10844" y="0"/>
                  </a:lnTo>
                  <a:lnTo>
                    <a:pt x="12473" y="485"/>
                  </a:lnTo>
                  <a:lnTo>
                    <a:pt x="84824" y="54584"/>
                  </a:lnTo>
                  <a:lnTo>
                    <a:pt x="87220" y="53198"/>
                  </a:lnTo>
                  <a:lnTo>
                    <a:pt x="89914" y="52423"/>
                  </a:lnTo>
                  <a:lnTo>
                    <a:pt x="96804" y="52086"/>
                  </a:lnTo>
                  <a:lnTo>
                    <a:pt x="100891" y="53362"/>
                  </a:lnTo>
                  <a:lnTo>
                    <a:pt x="142689" y="84558"/>
                  </a:lnTo>
                  <a:lnTo>
                    <a:pt x="184197" y="53597"/>
                  </a:lnTo>
                  <a:lnTo>
                    <a:pt x="187916" y="52376"/>
                  </a:lnTo>
                  <a:lnTo>
                    <a:pt x="259884" y="52376"/>
                  </a:lnTo>
                  <a:lnTo>
                    <a:pt x="264848" y="54693"/>
                  </a:lnTo>
                  <a:lnTo>
                    <a:pt x="315627" y="116192"/>
                  </a:lnTo>
                  <a:lnTo>
                    <a:pt x="316856" y="122354"/>
                  </a:lnTo>
                  <a:lnTo>
                    <a:pt x="315063" y="128023"/>
                  </a:lnTo>
                  <a:lnTo>
                    <a:pt x="313058" y="126911"/>
                  </a:lnTo>
                  <a:lnTo>
                    <a:pt x="308900" y="124962"/>
                  </a:lnTo>
                  <a:lnTo>
                    <a:pt x="301510" y="122261"/>
                  </a:lnTo>
                  <a:lnTo>
                    <a:pt x="294080" y="120329"/>
                  </a:lnTo>
                  <a:lnTo>
                    <a:pt x="286594" y="119153"/>
                  </a:lnTo>
                  <a:lnTo>
                    <a:pt x="279122" y="118721"/>
                  </a:lnTo>
                  <a:lnTo>
                    <a:pt x="276891" y="118721"/>
                  </a:lnTo>
                  <a:lnTo>
                    <a:pt x="232309" y="134286"/>
                  </a:lnTo>
                  <a:lnTo>
                    <a:pt x="208204" y="164966"/>
                  </a:lnTo>
                  <a:lnTo>
                    <a:pt x="202704" y="190204"/>
                  </a:lnTo>
                  <a:lnTo>
                    <a:pt x="202747" y="198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5110" y="4328221"/>
              <a:ext cx="80834" cy="8080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373311" y="4637556"/>
              <a:ext cx="215900" cy="257175"/>
            </a:xfrm>
            <a:custGeom>
              <a:avLst/>
              <a:gdLst/>
              <a:ahLst/>
              <a:cxnLst/>
              <a:rect l="l" t="t" r="r" b="b"/>
              <a:pathLst>
                <a:path w="215900" h="257175">
                  <a:moveTo>
                    <a:pt x="166966" y="58508"/>
                  </a:moveTo>
                  <a:lnTo>
                    <a:pt x="162140" y="35623"/>
                  </a:lnTo>
                  <a:lnTo>
                    <a:pt x="148780" y="16383"/>
                  </a:lnTo>
                  <a:lnTo>
                    <a:pt x="129743" y="4178"/>
                  </a:lnTo>
                  <a:lnTo>
                    <a:pt x="107530" y="0"/>
                  </a:lnTo>
                  <a:lnTo>
                    <a:pt x="84658" y="4826"/>
                  </a:lnTo>
                  <a:lnTo>
                    <a:pt x="65379" y="18186"/>
                  </a:lnTo>
                  <a:lnTo>
                    <a:pt x="53162" y="37211"/>
                  </a:lnTo>
                  <a:lnTo>
                    <a:pt x="48983" y="59410"/>
                  </a:lnTo>
                  <a:lnTo>
                    <a:pt x="53822" y="82321"/>
                  </a:lnTo>
                  <a:lnTo>
                    <a:pt x="67183" y="101574"/>
                  </a:lnTo>
                  <a:lnTo>
                    <a:pt x="86220" y="113766"/>
                  </a:lnTo>
                  <a:lnTo>
                    <a:pt x="108458" y="117944"/>
                  </a:lnTo>
                  <a:lnTo>
                    <a:pt x="131394" y="113106"/>
                  </a:lnTo>
                  <a:lnTo>
                    <a:pt x="150622" y="99758"/>
                  </a:lnTo>
                  <a:lnTo>
                    <a:pt x="162801" y="80721"/>
                  </a:lnTo>
                  <a:lnTo>
                    <a:pt x="166966" y="58508"/>
                  </a:lnTo>
                  <a:close/>
                </a:path>
                <a:path w="215900" h="257175">
                  <a:moveTo>
                    <a:pt x="215747" y="212826"/>
                  </a:moveTo>
                  <a:lnTo>
                    <a:pt x="207848" y="172567"/>
                  </a:lnTo>
                  <a:lnTo>
                    <a:pt x="171805" y="139814"/>
                  </a:lnTo>
                  <a:lnTo>
                    <a:pt x="153771" y="136766"/>
                  </a:lnTo>
                  <a:lnTo>
                    <a:pt x="62052" y="136766"/>
                  </a:lnTo>
                  <a:lnTo>
                    <a:pt x="16205" y="159334"/>
                  </a:lnTo>
                  <a:lnTo>
                    <a:pt x="457" y="200355"/>
                  </a:lnTo>
                  <a:lnTo>
                    <a:pt x="0" y="212826"/>
                  </a:lnTo>
                  <a:lnTo>
                    <a:pt x="1168" y="223367"/>
                  </a:lnTo>
                  <a:lnTo>
                    <a:pt x="17818" y="256552"/>
                  </a:lnTo>
                  <a:lnTo>
                    <a:pt x="197916" y="256552"/>
                  </a:lnTo>
                  <a:lnTo>
                    <a:pt x="215747" y="212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4932" y="4504338"/>
              <a:ext cx="113072" cy="11303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9276639" y="4578527"/>
              <a:ext cx="535940" cy="259715"/>
            </a:xfrm>
            <a:custGeom>
              <a:avLst/>
              <a:gdLst/>
              <a:ahLst/>
              <a:cxnLst/>
              <a:rect l="l" t="t" r="r" b="b"/>
              <a:pathLst>
                <a:path w="535940" h="259714">
                  <a:moveTo>
                    <a:pt x="83972" y="241579"/>
                  </a:moveTo>
                  <a:lnTo>
                    <a:pt x="20561" y="241579"/>
                  </a:lnTo>
                  <a:lnTo>
                    <a:pt x="32016" y="182575"/>
                  </a:lnTo>
                  <a:lnTo>
                    <a:pt x="22758" y="182575"/>
                  </a:lnTo>
                  <a:lnTo>
                    <a:pt x="18427" y="181673"/>
                  </a:lnTo>
                  <a:lnTo>
                    <a:pt x="14401" y="180047"/>
                  </a:lnTo>
                  <a:lnTo>
                    <a:pt x="0" y="254304"/>
                  </a:lnTo>
                  <a:lnTo>
                    <a:pt x="4152" y="259321"/>
                  </a:lnTo>
                  <a:lnTo>
                    <a:pt x="83972" y="259321"/>
                  </a:lnTo>
                  <a:lnTo>
                    <a:pt x="83972" y="241579"/>
                  </a:lnTo>
                  <a:close/>
                </a:path>
                <a:path w="535940" h="259714">
                  <a:moveTo>
                    <a:pt x="379564" y="102069"/>
                  </a:moveTo>
                  <a:lnTo>
                    <a:pt x="360273" y="2971"/>
                  </a:lnTo>
                  <a:lnTo>
                    <a:pt x="356603" y="0"/>
                  </a:lnTo>
                  <a:lnTo>
                    <a:pt x="56718" y="0"/>
                  </a:lnTo>
                  <a:lnTo>
                    <a:pt x="52489" y="0"/>
                  </a:lnTo>
                  <a:lnTo>
                    <a:pt x="48818" y="2971"/>
                  </a:lnTo>
                  <a:lnTo>
                    <a:pt x="29527" y="102069"/>
                  </a:lnTo>
                  <a:lnTo>
                    <a:pt x="41402" y="114998"/>
                  </a:lnTo>
                  <a:lnTo>
                    <a:pt x="45148" y="114998"/>
                  </a:lnTo>
                  <a:lnTo>
                    <a:pt x="64033" y="17741"/>
                  </a:lnTo>
                  <a:lnTo>
                    <a:pt x="345059" y="17741"/>
                  </a:lnTo>
                  <a:lnTo>
                    <a:pt x="363982" y="114998"/>
                  </a:lnTo>
                  <a:lnTo>
                    <a:pt x="367703" y="114998"/>
                  </a:lnTo>
                  <a:lnTo>
                    <a:pt x="379564" y="102069"/>
                  </a:lnTo>
                  <a:close/>
                </a:path>
                <a:path w="535940" h="259714">
                  <a:moveTo>
                    <a:pt x="409117" y="254304"/>
                  </a:moveTo>
                  <a:lnTo>
                    <a:pt x="394703" y="180047"/>
                  </a:lnTo>
                  <a:lnTo>
                    <a:pt x="390690" y="181673"/>
                  </a:lnTo>
                  <a:lnTo>
                    <a:pt x="386334" y="182575"/>
                  </a:lnTo>
                  <a:lnTo>
                    <a:pt x="377075" y="182575"/>
                  </a:lnTo>
                  <a:lnTo>
                    <a:pt x="388531" y="241579"/>
                  </a:lnTo>
                  <a:lnTo>
                    <a:pt x="325120" y="241579"/>
                  </a:lnTo>
                  <a:lnTo>
                    <a:pt x="325120" y="259321"/>
                  </a:lnTo>
                  <a:lnTo>
                    <a:pt x="404926" y="259321"/>
                  </a:lnTo>
                  <a:lnTo>
                    <a:pt x="409117" y="254304"/>
                  </a:lnTo>
                  <a:close/>
                </a:path>
                <a:path w="535940" h="259714">
                  <a:moveTo>
                    <a:pt x="535825" y="250482"/>
                  </a:moveTo>
                  <a:lnTo>
                    <a:pt x="502805" y="81318"/>
                  </a:lnTo>
                  <a:lnTo>
                    <a:pt x="478294" y="55499"/>
                  </a:lnTo>
                  <a:lnTo>
                    <a:pt x="448449" y="55537"/>
                  </a:lnTo>
                  <a:lnTo>
                    <a:pt x="371729" y="124256"/>
                  </a:lnTo>
                  <a:lnTo>
                    <a:pt x="318096" y="124256"/>
                  </a:lnTo>
                  <a:lnTo>
                    <a:pt x="298996" y="131914"/>
                  </a:lnTo>
                  <a:lnTo>
                    <a:pt x="292620" y="148780"/>
                  </a:lnTo>
                  <a:lnTo>
                    <a:pt x="298996" y="165646"/>
                  </a:lnTo>
                  <a:lnTo>
                    <a:pt x="318096" y="173316"/>
                  </a:lnTo>
                  <a:lnTo>
                    <a:pt x="388327" y="173316"/>
                  </a:lnTo>
                  <a:lnTo>
                    <a:pt x="394474" y="170776"/>
                  </a:lnTo>
                  <a:lnTo>
                    <a:pt x="399046" y="166255"/>
                  </a:lnTo>
                  <a:lnTo>
                    <a:pt x="417563" y="142798"/>
                  </a:lnTo>
                  <a:lnTo>
                    <a:pt x="438480" y="250482"/>
                  </a:lnTo>
                  <a:lnTo>
                    <a:pt x="535825" y="250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4351" y="4504327"/>
              <a:ext cx="113087" cy="11304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9891" y="4634018"/>
              <a:ext cx="243223" cy="19497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300787" y="4274926"/>
              <a:ext cx="361315" cy="253365"/>
            </a:xfrm>
            <a:custGeom>
              <a:avLst/>
              <a:gdLst/>
              <a:ahLst/>
              <a:cxnLst/>
              <a:rect l="l" t="t" r="r" b="b"/>
              <a:pathLst>
                <a:path w="361315" h="253364">
                  <a:moveTo>
                    <a:pt x="310396" y="252977"/>
                  </a:moveTo>
                  <a:lnTo>
                    <a:pt x="3875" y="252977"/>
                  </a:lnTo>
                  <a:lnTo>
                    <a:pt x="0" y="249109"/>
                  </a:lnTo>
                  <a:lnTo>
                    <a:pt x="0" y="3915"/>
                  </a:lnTo>
                  <a:lnTo>
                    <a:pt x="3868" y="0"/>
                  </a:lnTo>
                  <a:lnTo>
                    <a:pt x="8683" y="0"/>
                  </a:lnTo>
                  <a:lnTo>
                    <a:pt x="356931" y="0"/>
                  </a:lnTo>
                  <a:lnTo>
                    <a:pt x="360807" y="3915"/>
                  </a:lnTo>
                  <a:lnTo>
                    <a:pt x="360807" y="44624"/>
                  </a:lnTo>
                  <a:lnTo>
                    <a:pt x="343432" y="44624"/>
                  </a:lnTo>
                  <a:lnTo>
                    <a:pt x="343432" y="17461"/>
                  </a:lnTo>
                  <a:lnTo>
                    <a:pt x="17375" y="17461"/>
                  </a:lnTo>
                  <a:lnTo>
                    <a:pt x="17375" y="235563"/>
                  </a:lnTo>
                  <a:lnTo>
                    <a:pt x="310396" y="235563"/>
                  </a:lnTo>
                  <a:lnTo>
                    <a:pt x="310396" y="252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520151" y="3820581"/>
            <a:ext cx="6751955" cy="110553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3650" spc="-85" b="1">
                <a:solidFill>
                  <a:srgbClr val="112D4E"/>
                </a:solidFill>
                <a:latin typeface="Trebuchet MS"/>
                <a:cs typeface="Trebuchet MS"/>
              </a:rPr>
              <a:t>Phase</a:t>
            </a:r>
            <a:r>
              <a:rPr dirty="0" sz="3650" spc="-530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14" b="1">
                <a:solidFill>
                  <a:srgbClr val="112D4E"/>
                </a:solidFill>
                <a:latin typeface="Trebuchet MS"/>
                <a:cs typeface="Trebuchet MS"/>
              </a:rPr>
              <a:t>2:</a:t>
            </a:r>
            <a:r>
              <a:rPr dirty="0" sz="3650" spc="-530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60" b="1">
                <a:solidFill>
                  <a:srgbClr val="112D4E"/>
                </a:solidFill>
                <a:latin typeface="Trebuchet MS"/>
                <a:cs typeface="Trebuchet MS"/>
              </a:rPr>
              <a:t>Pilot</a:t>
            </a:r>
            <a:r>
              <a:rPr dirty="0" sz="3650" spc="-530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35" b="1">
                <a:solidFill>
                  <a:srgbClr val="112D4E"/>
                </a:solidFill>
                <a:latin typeface="Trebuchet MS"/>
                <a:cs typeface="Trebuchet MS"/>
              </a:rPr>
              <a:t>&amp;</a:t>
            </a:r>
            <a:r>
              <a:rPr dirty="0" sz="3650" spc="-530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0" b="1">
                <a:solidFill>
                  <a:srgbClr val="112D4E"/>
                </a:solidFill>
                <a:latin typeface="Trebuchet MS"/>
                <a:cs typeface="Trebuchet MS"/>
              </a:rPr>
              <a:t>Expansion</a:t>
            </a:r>
            <a:endParaRPr sz="3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350" spc="-50">
                <a:latin typeface="Trebuchet MS"/>
                <a:cs typeface="Trebuchet MS"/>
              </a:rPr>
              <a:t>Partner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with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NGOs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40">
                <a:latin typeface="Trebuchet MS"/>
                <a:cs typeface="Trebuchet MS"/>
              </a:rPr>
              <a:t>&amp;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50">
                <a:latin typeface="Trebuchet MS"/>
                <a:cs typeface="Trebuchet MS"/>
              </a:rPr>
              <a:t>legal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90">
                <a:latin typeface="Trebuchet MS"/>
                <a:cs typeface="Trebuchet MS"/>
              </a:rPr>
              <a:t>firms,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35">
                <a:latin typeface="Trebuchet MS"/>
                <a:cs typeface="Trebuchet MS"/>
              </a:rPr>
              <a:t>launch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60">
                <a:latin typeface="Trebuchet MS"/>
                <a:cs typeface="Trebuchet MS"/>
              </a:rPr>
              <a:t>in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40">
                <a:latin typeface="Trebuchet MS"/>
                <a:cs typeface="Trebuchet MS"/>
              </a:rPr>
              <a:t>key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60">
                <a:latin typeface="Trebuchet MS"/>
                <a:cs typeface="Trebuchet MS"/>
              </a:rPr>
              <a:t>cities.</a:t>
            </a:r>
            <a:endParaRPr sz="235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8914337" y="1647595"/>
            <a:ext cx="1153160" cy="1021715"/>
            <a:chOff x="8914337" y="1647595"/>
            <a:chExt cx="1153160" cy="1021715"/>
          </a:xfrm>
        </p:grpSpPr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4337" y="1647595"/>
              <a:ext cx="1152837" cy="102164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9214433" y="1855522"/>
              <a:ext cx="595630" cy="604520"/>
            </a:xfrm>
            <a:custGeom>
              <a:avLst/>
              <a:gdLst/>
              <a:ahLst/>
              <a:cxnLst/>
              <a:rect l="l" t="t" r="r" b="b"/>
              <a:pathLst>
                <a:path w="595629" h="604519">
                  <a:moveTo>
                    <a:pt x="339123" y="105409"/>
                  </a:moveTo>
                  <a:lnTo>
                    <a:pt x="133413" y="105409"/>
                  </a:lnTo>
                  <a:lnTo>
                    <a:pt x="131712" y="104139"/>
                  </a:lnTo>
                  <a:lnTo>
                    <a:pt x="131712" y="36829"/>
                  </a:lnTo>
                  <a:lnTo>
                    <a:pt x="133412" y="34289"/>
                  </a:lnTo>
                  <a:lnTo>
                    <a:pt x="190193" y="34289"/>
                  </a:lnTo>
                  <a:lnTo>
                    <a:pt x="191626" y="33019"/>
                  </a:lnTo>
                  <a:lnTo>
                    <a:pt x="221414" y="1269"/>
                  </a:lnTo>
                  <a:lnTo>
                    <a:pt x="236267" y="0"/>
                  </a:lnTo>
                  <a:lnTo>
                    <a:pt x="251120" y="1269"/>
                  </a:lnTo>
                  <a:lnTo>
                    <a:pt x="263965" y="8889"/>
                  </a:lnTo>
                  <a:lnTo>
                    <a:pt x="273998" y="19049"/>
                  </a:lnTo>
                  <a:lnTo>
                    <a:pt x="277206" y="25399"/>
                  </a:lnTo>
                  <a:lnTo>
                    <a:pt x="229522" y="25399"/>
                  </a:lnTo>
                  <a:lnTo>
                    <a:pt x="224056" y="30479"/>
                  </a:lnTo>
                  <a:lnTo>
                    <a:pt x="224056" y="44449"/>
                  </a:lnTo>
                  <a:lnTo>
                    <a:pt x="229522" y="49529"/>
                  </a:lnTo>
                  <a:lnTo>
                    <a:pt x="340824" y="49529"/>
                  </a:lnTo>
                  <a:lnTo>
                    <a:pt x="340824" y="104139"/>
                  </a:lnTo>
                  <a:lnTo>
                    <a:pt x="339123" y="105409"/>
                  </a:lnTo>
                  <a:close/>
                </a:path>
                <a:path w="595629" h="604519">
                  <a:moveTo>
                    <a:pt x="340824" y="49529"/>
                  </a:moveTo>
                  <a:lnTo>
                    <a:pt x="243012" y="49529"/>
                  </a:lnTo>
                  <a:lnTo>
                    <a:pt x="248479" y="44449"/>
                  </a:lnTo>
                  <a:lnTo>
                    <a:pt x="248480" y="30479"/>
                  </a:lnTo>
                  <a:lnTo>
                    <a:pt x="243012" y="25399"/>
                  </a:lnTo>
                  <a:lnTo>
                    <a:pt x="277206" y="25399"/>
                  </a:lnTo>
                  <a:lnTo>
                    <a:pt x="280414" y="31749"/>
                  </a:lnTo>
                  <a:lnTo>
                    <a:pt x="280908" y="33019"/>
                  </a:lnTo>
                  <a:lnTo>
                    <a:pt x="282342" y="34289"/>
                  </a:lnTo>
                  <a:lnTo>
                    <a:pt x="339123" y="34289"/>
                  </a:lnTo>
                  <a:lnTo>
                    <a:pt x="340824" y="36829"/>
                  </a:lnTo>
                  <a:lnTo>
                    <a:pt x="340824" y="49529"/>
                  </a:lnTo>
                  <a:close/>
                </a:path>
                <a:path w="595629" h="604519">
                  <a:moveTo>
                    <a:pt x="451274" y="604519"/>
                  </a:moveTo>
                  <a:lnTo>
                    <a:pt x="27156" y="604519"/>
                  </a:lnTo>
                  <a:lnTo>
                    <a:pt x="16603" y="603249"/>
                  </a:lnTo>
                  <a:lnTo>
                    <a:pt x="7969" y="596899"/>
                  </a:lnTo>
                  <a:lnTo>
                    <a:pt x="2139" y="588009"/>
                  </a:lnTo>
                  <a:lnTo>
                    <a:pt x="0" y="577849"/>
                  </a:lnTo>
                  <a:lnTo>
                    <a:pt x="0" y="78739"/>
                  </a:lnTo>
                  <a:lnTo>
                    <a:pt x="2140" y="67309"/>
                  </a:lnTo>
                  <a:lnTo>
                    <a:pt x="7969" y="58419"/>
                  </a:lnTo>
                  <a:lnTo>
                    <a:pt x="16603" y="53339"/>
                  </a:lnTo>
                  <a:lnTo>
                    <a:pt x="27156" y="50799"/>
                  </a:lnTo>
                  <a:lnTo>
                    <a:pt x="111522" y="50799"/>
                  </a:lnTo>
                  <a:lnTo>
                    <a:pt x="111522" y="68579"/>
                  </a:lnTo>
                  <a:lnTo>
                    <a:pt x="41564" y="68579"/>
                  </a:lnTo>
                  <a:lnTo>
                    <a:pt x="32237" y="71119"/>
                  </a:lnTo>
                  <a:lnTo>
                    <a:pt x="24615" y="76199"/>
                  </a:lnTo>
                  <a:lnTo>
                    <a:pt x="19474" y="83819"/>
                  </a:lnTo>
                  <a:lnTo>
                    <a:pt x="17588" y="92709"/>
                  </a:lnTo>
                  <a:lnTo>
                    <a:pt x="17588" y="563879"/>
                  </a:lnTo>
                  <a:lnTo>
                    <a:pt x="19474" y="572769"/>
                  </a:lnTo>
                  <a:lnTo>
                    <a:pt x="24615" y="580389"/>
                  </a:lnTo>
                  <a:lnTo>
                    <a:pt x="32237" y="585469"/>
                  </a:lnTo>
                  <a:lnTo>
                    <a:pt x="41564" y="588009"/>
                  </a:lnTo>
                  <a:lnTo>
                    <a:pt x="448981" y="588009"/>
                  </a:lnTo>
                  <a:lnTo>
                    <a:pt x="450095" y="589279"/>
                  </a:lnTo>
                  <a:lnTo>
                    <a:pt x="461200" y="599439"/>
                  </a:lnTo>
                  <a:lnTo>
                    <a:pt x="456741" y="603249"/>
                  </a:lnTo>
                  <a:lnTo>
                    <a:pt x="451274" y="604519"/>
                  </a:lnTo>
                  <a:close/>
                </a:path>
                <a:path w="595629" h="604519">
                  <a:moveTo>
                    <a:pt x="454947" y="281939"/>
                  </a:moveTo>
                  <a:lnTo>
                    <a:pt x="454947" y="92709"/>
                  </a:lnTo>
                  <a:lnTo>
                    <a:pt x="453062" y="83819"/>
                  </a:lnTo>
                  <a:lnTo>
                    <a:pt x="447920" y="76199"/>
                  </a:lnTo>
                  <a:lnTo>
                    <a:pt x="440299" y="71119"/>
                  </a:lnTo>
                  <a:lnTo>
                    <a:pt x="430972" y="68579"/>
                  </a:lnTo>
                  <a:lnTo>
                    <a:pt x="361014" y="68579"/>
                  </a:lnTo>
                  <a:lnTo>
                    <a:pt x="361014" y="50799"/>
                  </a:lnTo>
                  <a:lnTo>
                    <a:pt x="445379" y="50799"/>
                  </a:lnTo>
                  <a:lnTo>
                    <a:pt x="455933" y="53339"/>
                  </a:lnTo>
                  <a:lnTo>
                    <a:pt x="464567" y="58419"/>
                  </a:lnTo>
                  <a:lnTo>
                    <a:pt x="470397" y="67309"/>
                  </a:lnTo>
                  <a:lnTo>
                    <a:pt x="472536" y="78739"/>
                  </a:lnTo>
                  <a:lnTo>
                    <a:pt x="472536" y="276859"/>
                  </a:lnTo>
                  <a:lnTo>
                    <a:pt x="454947" y="281939"/>
                  </a:lnTo>
                  <a:close/>
                </a:path>
                <a:path w="595629" h="604519">
                  <a:moveTo>
                    <a:pt x="428493" y="567689"/>
                  </a:moveTo>
                  <a:lnTo>
                    <a:pt x="39479" y="567689"/>
                  </a:lnTo>
                  <a:lnTo>
                    <a:pt x="37778" y="565149"/>
                  </a:lnTo>
                  <a:lnTo>
                    <a:pt x="37778" y="90169"/>
                  </a:lnTo>
                  <a:lnTo>
                    <a:pt x="39479" y="88899"/>
                  </a:lnTo>
                  <a:lnTo>
                    <a:pt x="111522" y="88899"/>
                  </a:lnTo>
                  <a:lnTo>
                    <a:pt x="111522" y="101599"/>
                  </a:lnTo>
                  <a:lnTo>
                    <a:pt x="113408" y="110489"/>
                  </a:lnTo>
                  <a:lnTo>
                    <a:pt x="118549" y="118109"/>
                  </a:lnTo>
                  <a:lnTo>
                    <a:pt x="126171" y="123189"/>
                  </a:lnTo>
                  <a:lnTo>
                    <a:pt x="135498" y="125729"/>
                  </a:lnTo>
                  <a:lnTo>
                    <a:pt x="434756" y="125729"/>
                  </a:lnTo>
                  <a:lnTo>
                    <a:pt x="434756" y="146049"/>
                  </a:lnTo>
                  <a:lnTo>
                    <a:pt x="94024" y="146049"/>
                  </a:lnTo>
                  <a:lnTo>
                    <a:pt x="90007" y="149859"/>
                  </a:lnTo>
                  <a:lnTo>
                    <a:pt x="90007" y="228599"/>
                  </a:lnTo>
                  <a:lnTo>
                    <a:pt x="94024" y="232409"/>
                  </a:lnTo>
                  <a:lnTo>
                    <a:pt x="434756" y="232409"/>
                  </a:lnTo>
                  <a:lnTo>
                    <a:pt x="434756" y="266699"/>
                  </a:lnTo>
                  <a:lnTo>
                    <a:pt x="367410" y="266699"/>
                  </a:lnTo>
                  <a:lnTo>
                    <a:pt x="355924" y="269239"/>
                  </a:lnTo>
                  <a:lnTo>
                    <a:pt x="344437" y="273049"/>
                  </a:lnTo>
                  <a:lnTo>
                    <a:pt x="315449" y="284479"/>
                  </a:lnTo>
                  <a:lnTo>
                    <a:pt x="94024" y="284479"/>
                  </a:lnTo>
                  <a:lnTo>
                    <a:pt x="90007" y="289559"/>
                  </a:lnTo>
                  <a:lnTo>
                    <a:pt x="90007" y="367029"/>
                  </a:lnTo>
                  <a:lnTo>
                    <a:pt x="94024" y="370839"/>
                  </a:lnTo>
                  <a:lnTo>
                    <a:pt x="234170" y="370839"/>
                  </a:lnTo>
                  <a:lnTo>
                    <a:pt x="217458" y="387349"/>
                  </a:lnTo>
                  <a:lnTo>
                    <a:pt x="219832" y="396239"/>
                  </a:lnTo>
                  <a:lnTo>
                    <a:pt x="294940" y="416559"/>
                  </a:lnTo>
                  <a:lnTo>
                    <a:pt x="296625" y="417829"/>
                  </a:lnTo>
                  <a:lnTo>
                    <a:pt x="305917" y="417829"/>
                  </a:lnTo>
                  <a:lnTo>
                    <a:pt x="304854" y="420369"/>
                  </a:lnTo>
                  <a:lnTo>
                    <a:pt x="304580" y="424179"/>
                  </a:lnTo>
                  <a:lnTo>
                    <a:pt x="94024" y="424179"/>
                  </a:lnTo>
                  <a:lnTo>
                    <a:pt x="90007" y="427989"/>
                  </a:lnTo>
                  <a:lnTo>
                    <a:pt x="90007" y="505459"/>
                  </a:lnTo>
                  <a:lnTo>
                    <a:pt x="94024" y="510539"/>
                  </a:lnTo>
                  <a:lnTo>
                    <a:pt x="377672" y="510539"/>
                  </a:lnTo>
                  <a:lnTo>
                    <a:pt x="383056" y="519429"/>
                  </a:lnTo>
                  <a:lnTo>
                    <a:pt x="397312" y="535939"/>
                  </a:lnTo>
                  <a:lnTo>
                    <a:pt x="413107" y="552449"/>
                  </a:lnTo>
                  <a:lnTo>
                    <a:pt x="428493" y="567689"/>
                  </a:lnTo>
                  <a:close/>
                </a:path>
                <a:path w="595629" h="604519">
                  <a:moveTo>
                    <a:pt x="434756" y="125729"/>
                  </a:moveTo>
                  <a:lnTo>
                    <a:pt x="337037" y="125729"/>
                  </a:lnTo>
                  <a:lnTo>
                    <a:pt x="346364" y="123189"/>
                  </a:lnTo>
                  <a:lnTo>
                    <a:pt x="353986" y="118109"/>
                  </a:lnTo>
                  <a:lnTo>
                    <a:pt x="359127" y="110489"/>
                  </a:lnTo>
                  <a:lnTo>
                    <a:pt x="361012" y="101599"/>
                  </a:lnTo>
                  <a:lnTo>
                    <a:pt x="361012" y="88899"/>
                  </a:lnTo>
                  <a:lnTo>
                    <a:pt x="433055" y="88899"/>
                  </a:lnTo>
                  <a:lnTo>
                    <a:pt x="434756" y="90169"/>
                  </a:lnTo>
                  <a:lnTo>
                    <a:pt x="434756" y="125729"/>
                  </a:lnTo>
                  <a:close/>
                </a:path>
                <a:path w="595629" h="604519">
                  <a:moveTo>
                    <a:pt x="434756" y="232409"/>
                  </a:moveTo>
                  <a:lnTo>
                    <a:pt x="172228" y="232409"/>
                  </a:lnTo>
                  <a:lnTo>
                    <a:pt x="176244" y="228599"/>
                  </a:lnTo>
                  <a:lnTo>
                    <a:pt x="176244" y="149859"/>
                  </a:lnTo>
                  <a:lnTo>
                    <a:pt x="172228" y="146049"/>
                  </a:lnTo>
                  <a:lnTo>
                    <a:pt x="434756" y="146049"/>
                  </a:lnTo>
                  <a:lnTo>
                    <a:pt x="434756" y="154939"/>
                  </a:lnTo>
                  <a:lnTo>
                    <a:pt x="225157" y="154939"/>
                  </a:lnTo>
                  <a:lnTo>
                    <a:pt x="220637" y="158749"/>
                  </a:lnTo>
                  <a:lnTo>
                    <a:pt x="220637" y="170179"/>
                  </a:lnTo>
                  <a:lnTo>
                    <a:pt x="225157" y="175259"/>
                  </a:lnTo>
                  <a:lnTo>
                    <a:pt x="434756" y="175259"/>
                  </a:lnTo>
                  <a:lnTo>
                    <a:pt x="434756" y="203199"/>
                  </a:lnTo>
                  <a:lnTo>
                    <a:pt x="225157" y="203199"/>
                  </a:lnTo>
                  <a:lnTo>
                    <a:pt x="220637" y="208279"/>
                  </a:lnTo>
                  <a:lnTo>
                    <a:pt x="220637" y="219709"/>
                  </a:lnTo>
                  <a:lnTo>
                    <a:pt x="225157" y="223519"/>
                  </a:lnTo>
                  <a:lnTo>
                    <a:pt x="434756" y="223519"/>
                  </a:lnTo>
                  <a:lnTo>
                    <a:pt x="434756" y="232409"/>
                  </a:lnTo>
                  <a:close/>
                </a:path>
                <a:path w="595629" h="604519">
                  <a:moveTo>
                    <a:pt x="434756" y="175259"/>
                  </a:moveTo>
                  <a:lnTo>
                    <a:pt x="388104" y="175259"/>
                  </a:lnTo>
                  <a:lnTo>
                    <a:pt x="392624" y="170179"/>
                  </a:lnTo>
                  <a:lnTo>
                    <a:pt x="392624" y="158749"/>
                  </a:lnTo>
                  <a:lnTo>
                    <a:pt x="388104" y="154939"/>
                  </a:lnTo>
                  <a:lnTo>
                    <a:pt x="434756" y="154939"/>
                  </a:lnTo>
                  <a:lnTo>
                    <a:pt x="434756" y="175259"/>
                  </a:lnTo>
                  <a:close/>
                </a:path>
                <a:path w="595629" h="604519">
                  <a:moveTo>
                    <a:pt x="154386" y="187959"/>
                  </a:moveTo>
                  <a:lnTo>
                    <a:pt x="129131" y="187959"/>
                  </a:lnTo>
                  <a:lnTo>
                    <a:pt x="146974" y="165099"/>
                  </a:lnTo>
                  <a:lnTo>
                    <a:pt x="153330" y="165099"/>
                  </a:lnTo>
                  <a:lnTo>
                    <a:pt x="161998" y="171449"/>
                  </a:lnTo>
                  <a:lnTo>
                    <a:pt x="162670" y="177799"/>
                  </a:lnTo>
                  <a:lnTo>
                    <a:pt x="154386" y="187959"/>
                  </a:lnTo>
                  <a:close/>
                </a:path>
                <a:path w="595629" h="604519">
                  <a:moveTo>
                    <a:pt x="134069" y="213359"/>
                  </a:moveTo>
                  <a:lnTo>
                    <a:pt x="127055" y="213359"/>
                  </a:lnTo>
                  <a:lnTo>
                    <a:pt x="107797" y="194309"/>
                  </a:lnTo>
                  <a:lnTo>
                    <a:pt x="103855" y="190499"/>
                  </a:lnTo>
                  <a:lnTo>
                    <a:pt x="103855" y="184149"/>
                  </a:lnTo>
                  <a:lnTo>
                    <a:pt x="111739" y="176529"/>
                  </a:lnTo>
                  <a:lnTo>
                    <a:pt x="118131" y="176529"/>
                  </a:lnTo>
                  <a:lnTo>
                    <a:pt x="129131" y="187959"/>
                  </a:lnTo>
                  <a:lnTo>
                    <a:pt x="154386" y="187959"/>
                  </a:lnTo>
                  <a:lnTo>
                    <a:pt x="137818" y="208279"/>
                  </a:lnTo>
                  <a:lnTo>
                    <a:pt x="134069" y="213359"/>
                  </a:lnTo>
                  <a:close/>
                </a:path>
                <a:path w="595629" h="604519">
                  <a:moveTo>
                    <a:pt x="434756" y="223519"/>
                  </a:moveTo>
                  <a:lnTo>
                    <a:pt x="388104" y="223519"/>
                  </a:lnTo>
                  <a:lnTo>
                    <a:pt x="392624" y="219709"/>
                  </a:lnTo>
                  <a:lnTo>
                    <a:pt x="392624" y="208279"/>
                  </a:lnTo>
                  <a:lnTo>
                    <a:pt x="388104" y="203199"/>
                  </a:lnTo>
                  <a:lnTo>
                    <a:pt x="434756" y="203199"/>
                  </a:lnTo>
                  <a:lnTo>
                    <a:pt x="434756" y="223519"/>
                  </a:lnTo>
                  <a:close/>
                </a:path>
                <a:path w="595629" h="604519">
                  <a:moveTo>
                    <a:pt x="434756" y="276859"/>
                  </a:moveTo>
                  <a:lnTo>
                    <a:pt x="412942" y="271779"/>
                  </a:lnTo>
                  <a:lnTo>
                    <a:pt x="391081" y="267969"/>
                  </a:lnTo>
                  <a:lnTo>
                    <a:pt x="379071" y="266699"/>
                  </a:lnTo>
                  <a:lnTo>
                    <a:pt x="434756" y="266699"/>
                  </a:lnTo>
                  <a:lnTo>
                    <a:pt x="434756" y="276859"/>
                  </a:lnTo>
                  <a:close/>
                </a:path>
                <a:path w="595629" h="604519">
                  <a:moveTo>
                    <a:pt x="419359" y="364489"/>
                  </a:moveTo>
                  <a:lnTo>
                    <a:pt x="415679" y="353059"/>
                  </a:lnTo>
                  <a:lnTo>
                    <a:pt x="411606" y="341629"/>
                  </a:lnTo>
                  <a:lnTo>
                    <a:pt x="406833" y="328929"/>
                  </a:lnTo>
                  <a:lnTo>
                    <a:pt x="401051" y="317499"/>
                  </a:lnTo>
                  <a:lnTo>
                    <a:pt x="568569" y="271779"/>
                  </a:lnTo>
                  <a:lnTo>
                    <a:pt x="576135" y="271779"/>
                  </a:lnTo>
                  <a:lnTo>
                    <a:pt x="583063" y="274319"/>
                  </a:lnTo>
                  <a:lnTo>
                    <a:pt x="588594" y="279399"/>
                  </a:lnTo>
                  <a:lnTo>
                    <a:pt x="591971" y="285749"/>
                  </a:lnTo>
                  <a:lnTo>
                    <a:pt x="594992" y="297179"/>
                  </a:lnTo>
                  <a:lnTo>
                    <a:pt x="595470" y="304799"/>
                  </a:lnTo>
                  <a:lnTo>
                    <a:pt x="593093" y="311149"/>
                  </a:lnTo>
                  <a:lnTo>
                    <a:pt x="588290" y="317499"/>
                  </a:lnTo>
                  <a:lnTo>
                    <a:pt x="581492" y="320039"/>
                  </a:lnTo>
                  <a:lnTo>
                    <a:pt x="419359" y="364489"/>
                  </a:lnTo>
                  <a:close/>
                </a:path>
                <a:path w="595629" h="604519">
                  <a:moveTo>
                    <a:pt x="234170" y="370839"/>
                  </a:moveTo>
                  <a:lnTo>
                    <a:pt x="172228" y="370839"/>
                  </a:lnTo>
                  <a:lnTo>
                    <a:pt x="176244" y="367029"/>
                  </a:lnTo>
                  <a:lnTo>
                    <a:pt x="176244" y="289559"/>
                  </a:lnTo>
                  <a:lnTo>
                    <a:pt x="172228" y="284479"/>
                  </a:lnTo>
                  <a:lnTo>
                    <a:pt x="315449" y="284479"/>
                  </a:lnTo>
                  <a:lnTo>
                    <a:pt x="292903" y="293369"/>
                  </a:lnTo>
                  <a:lnTo>
                    <a:pt x="225156" y="293369"/>
                  </a:lnTo>
                  <a:lnTo>
                    <a:pt x="220636" y="298449"/>
                  </a:lnTo>
                  <a:lnTo>
                    <a:pt x="220636" y="308609"/>
                  </a:lnTo>
                  <a:lnTo>
                    <a:pt x="225156" y="313689"/>
                  </a:lnTo>
                  <a:lnTo>
                    <a:pt x="266723" y="313689"/>
                  </a:lnTo>
                  <a:lnTo>
                    <a:pt x="264206" y="320039"/>
                  </a:lnTo>
                  <a:lnTo>
                    <a:pt x="262836" y="326389"/>
                  </a:lnTo>
                  <a:lnTo>
                    <a:pt x="262671" y="334009"/>
                  </a:lnTo>
                  <a:lnTo>
                    <a:pt x="263771" y="340359"/>
                  </a:lnTo>
                  <a:lnTo>
                    <a:pt x="262257" y="342899"/>
                  </a:lnTo>
                  <a:lnTo>
                    <a:pt x="225156" y="342899"/>
                  </a:lnTo>
                  <a:lnTo>
                    <a:pt x="220636" y="346709"/>
                  </a:lnTo>
                  <a:lnTo>
                    <a:pt x="220636" y="358139"/>
                  </a:lnTo>
                  <a:lnTo>
                    <a:pt x="225156" y="363219"/>
                  </a:lnTo>
                  <a:lnTo>
                    <a:pt x="241883" y="363219"/>
                  </a:lnTo>
                  <a:lnTo>
                    <a:pt x="234170" y="370839"/>
                  </a:lnTo>
                  <a:close/>
                </a:path>
                <a:path w="595629" h="604519">
                  <a:moveTo>
                    <a:pt x="282996" y="327659"/>
                  </a:moveTo>
                  <a:lnTo>
                    <a:pt x="283481" y="325119"/>
                  </a:lnTo>
                  <a:lnTo>
                    <a:pt x="284574" y="322579"/>
                  </a:lnTo>
                  <a:lnTo>
                    <a:pt x="286158" y="320039"/>
                  </a:lnTo>
                  <a:lnTo>
                    <a:pt x="287517" y="318769"/>
                  </a:lnTo>
                  <a:lnTo>
                    <a:pt x="289230" y="316229"/>
                  </a:lnTo>
                  <a:lnTo>
                    <a:pt x="351908" y="290829"/>
                  </a:lnTo>
                  <a:lnTo>
                    <a:pt x="360669" y="288289"/>
                  </a:lnTo>
                  <a:lnTo>
                    <a:pt x="369336" y="287019"/>
                  </a:lnTo>
                  <a:lnTo>
                    <a:pt x="378135" y="287019"/>
                  </a:lnTo>
                  <a:lnTo>
                    <a:pt x="387295" y="288289"/>
                  </a:lnTo>
                  <a:lnTo>
                    <a:pt x="407427" y="292099"/>
                  </a:lnTo>
                  <a:lnTo>
                    <a:pt x="367081" y="292099"/>
                  </a:lnTo>
                  <a:lnTo>
                    <a:pt x="352189" y="294639"/>
                  </a:lnTo>
                  <a:lnTo>
                    <a:pt x="345250" y="297179"/>
                  </a:lnTo>
                  <a:lnTo>
                    <a:pt x="337863" y="302259"/>
                  </a:lnTo>
                  <a:lnTo>
                    <a:pt x="332414" y="308609"/>
                  </a:lnTo>
                  <a:lnTo>
                    <a:pt x="329226" y="316229"/>
                  </a:lnTo>
                  <a:lnTo>
                    <a:pt x="282996" y="327659"/>
                  </a:lnTo>
                  <a:close/>
                </a:path>
                <a:path w="595629" h="604519">
                  <a:moveTo>
                    <a:pt x="387520" y="299719"/>
                  </a:moveTo>
                  <a:lnTo>
                    <a:pt x="383610" y="297179"/>
                  </a:lnTo>
                  <a:lnTo>
                    <a:pt x="379217" y="294639"/>
                  </a:lnTo>
                  <a:lnTo>
                    <a:pt x="374597" y="293369"/>
                  </a:lnTo>
                  <a:lnTo>
                    <a:pt x="367081" y="292099"/>
                  </a:lnTo>
                  <a:lnTo>
                    <a:pt x="407427" y="292099"/>
                  </a:lnTo>
                  <a:lnTo>
                    <a:pt x="414138" y="293369"/>
                  </a:lnTo>
                  <a:lnTo>
                    <a:pt x="387520" y="299719"/>
                  </a:lnTo>
                  <a:close/>
                </a:path>
                <a:path w="595629" h="604519">
                  <a:moveTo>
                    <a:pt x="155422" y="326389"/>
                  </a:moveTo>
                  <a:lnTo>
                    <a:pt x="129131" y="326389"/>
                  </a:lnTo>
                  <a:lnTo>
                    <a:pt x="146974" y="304799"/>
                  </a:lnTo>
                  <a:lnTo>
                    <a:pt x="153330" y="303529"/>
                  </a:lnTo>
                  <a:lnTo>
                    <a:pt x="161998" y="311149"/>
                  </a:lnTo>
                  <a:lnTo>
                    <a:pt x="162670" y="317499"/>
                  </a:lnTo>
                  <a:lnTo>
                    <a:pt x="155422" y="326389"/>
                  </a:lnTo>
                  <a:close/>
                </a:path>
                <a:path w="595629" h="604519">
                  <a:moveTo>
                    <a:pt x="480585" y="590549"/>
                  </a:moveTo>
                  <a:lnTo>
                    <a:pt x="445217" y="554989"/>
                  </a:lnTo>
                  <a:lnTo>
                    <a:pt x="409823" y="520699"/>
                  </a:lnTo>
                  <a:lnTo>
                    <a:pt x="395879" y="502919"/>
                  </a:lnTo>
                  <a:lnTo>
                    <a:pt x="387646" y="485139"/>
                  </a:lnTo>
                  <a:lnTo>
                    <a:pt x="383147" y="466089"/>
                  </a:lnTo>
                  <a:lnTo>
                    <a:pt x="380407" y="445769"/>
                  </a:lnTo>
                  <a:lnTo>
                    <a:pt x="377405" y="424179"/>
                  </a:lnTo>
                  <a:lnTo>
                    <a:pt x="372341" y="398779"/>
                  </a:lnTo>
                  <a:lnTo>
                    <a:pt x="363360" y="370839"/>
                  </a:lnTo>
                  <a:lnTo>
                    <a:pt x="348608" y="340359"/>
                  </a:lnTo>
                  <a:lnTo>
                    <a:pt x="346075" y="336549"/>
                  </a:lnTo>
                  <a:lnTo>
                    <a:pt x="345445" y="331469"/>
                  </a:lnTo>
                  <a:lnTo>
                    <a:pt x="346761" y="326389"/>
                  </a:lnTo>
                  <a:lnTo>
                    <a:pt x="350021" y="320039"/>
                  </a:lnTo>
                  <a:lnTo>
                    <a:pt x="355339" y="314959"/>
                  </a:lnTo>
                  <a:lnTo>
                    <a:pt x="362026" y="312419"/>
                  </a:lnTo>
                  <a:lnTo>
                    <a:pt x="369394" y="313689"/>
                  </a:lnTo>
                  <a:lnTo>
                    <a:pt x="392505" y="347979"/>
                  </a:lnTo>
                  <a:lnTo>
                    <a:pt x="400740" y="372109"/>
                  </a:lnTo>
                  <a:lnTo>
                    <a:pt x="407763" y="392429"/>
                  </a:lnTo>
                  <a:lnTo>
                    <a:pt x="426037" y="430529"/>
                  </a:lnTo>
                  <a:lnTo>
                    <a:pt x="449511" y="453389"/>
                  </a:lnTo>
                  <a:lnTo>
                    <a:pt x="543459" y="453389"/>
                  </a:lnTo>
                  <a:lnTo>
                    <a:pt x="550511" y="464819"/>
                  </a:lnTo>
                  <a:lnTo>
                    <a:pt x="565919" y="481329"/>
                  </a:lnTo>
                  <a:lnTo>
                    <a:pt x="578024" y="492759"/>
                  </a:lnTo>
                  <a:lnTo>
                    <a:pt x="480585" y="590549"/>
                  </a:lnTo>
                  <a:close/>
                </a:path>
                <a:path w="595629" h="604519">
                  <a:moveTo>
                    <a:pt x="127059" y="353059"/>
                  </a:moveTo>
                  <a:lnTo>
                    <a:pt x="107797" y="334009"/>
                  </a:lnTo>
                  <a:lnTo>
                    <a:pt x="103855" y="328929"/>
                  </a:lnTo>
                  <a:lnTo>
                    <a:pt x="103855" y="322579"/>
                  </a:lnTo>
                  <a:lnTo>
                    <a:pt x="111739" y="314959"/>
                  </a:lnTo>
                  <a:lnTo>
                    <a:pt x="118131" y="314959"/>
                  </a:lnTo>
                  <a:lnTo>
                    <a:pt x="129131" y="326389"/>
                  </a:lnTo>
                  <a:lnTo>
                    <a:pt x="155422" y="326389"/>
                  </a:lnTo>
                  <a:lnTo>
                    <a:pt x="137820" y="347979"/>
                  </a:lnTo>
                  <a:lnTo>
                    <a:pt x="134065" y="351789"/>
                  </a:lnTo>
                  <a:lnTo>
                    <a:pt x="127059" y="353059"/>
                  </a:lnTo>
                  <a:close/>
                </a:path>
                <a:path w="595629" h="604519">
                  <a:moveTo>
                    <a:pt x="304793" y="394969"/>
                  </a:moveTo>
                  <a:lnTo>
                    <a:pt x="291882" y="346709"/>
                  </a:lnTo>
                  <a:lnTo>
                    <a:pt x="326416" y="337819"/>
                  </a:lnTo>
                  <a:lnTo>
                    <a:pt x="329137" y="346709"/>
                  </a:lnTo>
                  <a:lnTo>
                    <a:pt x="333773" y="356869"/>
                  </a:lnTo>
                  <a:lnTo>
                    <a:pt x="338895" y="365759"/>
                  </a:lnTo>
                  <a:lnTo>
                    <a:pt x="343077" y="374649"/>
                  </a:lnTo>
                  <a:lnTo>
                    <a:pt x="330292" y="387349"/>
                  </a:lnTo>
                  <a:lnTo>
                    <a:pt x="304793" y="394969"/>
                  </a:lnTo>
                  <a:close/>
                </a:path>
                <a:path w="595629" h="604519">
                  <a:moveTo>
                    <a:pt x="283406" y="392429"/>
                  </a:moveTo>
                  <a:lnTo>
                    <a:pt x="249495" y="383539"/>
                  </a:lnTo>
                  <a:lnTo>
                    <a:pt x="274320" y="359409"/>
                  </a:lnTo>
                  <a:lnTo>
                    <a:pt x="283406" y="392429"/>
                  </a:lnTo>
                  <a:close/>
                </a:path>
                <a:path w="595629" h="604519">
                  <a:moveTo>
                    <a:pt x="543459" y="453389"/>
                  </a:moveTo>
                  <a:lnTo>
                    <a:pt x="449511" y="453389"/>
                  </a:lnTo>
                  <a:lnTo>
                    <a:pt x="457961" y="445769"/>
                  </a:lnTo>
                  <a:lnTo>
                    <a:pt x="458456" y="439419"/>
                  </a:lnTo>
                  <a:lnTo>
                    <a:pt x="430651" y="396239"/>
                  </a:lnTo>
                  <a:lnTo>
                    <a:pt x="425679" y="383539"/>
                  </a:lnTo>
                  <a:lnTo>
                    <a:pt x="516774" y="359409"/>
                  </a:lnTo>
                  <a:lnTo>
                    <a:pt x="523832" y="373379"/>
                  </a:lnTo>
                  <a:lnTo>
                    <a:pt x="528578" y="388619"/>
                  </a:lnTo>
                  <a:lnTo>
                    <a:pt x="531828" y="402589"/>
                  </a:lnTo>
                  <a:lnTo>
                    <a:pt x="534394" y="419099"/>
                  </a:lnTo>
                  <a:lnTo>
                    <a:pt x="537406" y="436879"/>
                  </a:lnTo>
                  <a:lnTo>
                    <a:pt x="541892" y="450849"/>
                  </a:lnTo>
                  <a:lnTo>
                    <a:pt x="543459" y="453389"/>
                  </a:lnTo>
                  <a:close/>
                </a:path>
                <a:path w="595629" h="604519">
                  <a:moveTo>
                    <a:pt x="339793" y="438149"/>
                  </a:moveTo>
                  <a:lnTo>
                    <a:pt x="332653" y="438149"/>
                  </a:lnTo>
                  <a:lnTo>
                    <a:pt x="323985" y="429259"/>
                  </a:lnTo>
                  <a:lnTo>
                    <a:pt x="323983" y="422909"/>
                  </a:lnTo>
                  <a:lnTo>
                    <a:pt x="350599" y="396239"/>
                  </a:lnTo>
                  <a:lnTo>
                    <a:pt x="352468" y="402589"/>
                  </a:lnTo>
                  <a:lnTo>
                    <a:pt x="354071" y="408939"/>
                  </a:lnTo>
                  <a:lnTo>
                    <a:pt x="355439" y="415289"/>
                  </a:lnTo>
                  <a:lnTo>
                    <a:pt x="356607" y="421639"/>
                  </a:lnTo>
                  <a:lnTo>
                    <a:pt x="352949" y="425449"/>
                  </a:lnTo>
                  <a:lnTo>
                    <a:pt x="347190" y="430529"/>
                  </a:lnTo>
                  <a:lnTo>
                    <a:pt x="344143" y="434339"/>
                  </a:lnTo>
                  <a:lnTo>
                    <a:pt x="339793" y="438149"/>
                  </a:lnTo>
                  <a:close/>
                </a:path>
                <a:path w="595629" h="604519">
                  <a:moveTo>
                    <a:pt x="305917" y="417829"/>
                  </a:moveTo>
                  <a:lnTo>
                    <a:pt x="298454" y="417829"/>
                  </a:lnTo>
                  <a:lnTo>
                    <a:pt x="306981" y="415289"/>
                  </a:lnTo>
                  <a:lnTo>
                    <a:pt x="305917" y="417829"/>
                  </a:lnTo>
                  <a:close/>
                </a:path>
                <a:path w="595629" h="604519">
                  <a:moveTo>
                    <a:pt x="377672" y="510539"/>
                  </a:moveTo>
                  <a:lnTo>
                    <a:pt x="172228" y="510539"/>
                  </a:lnTo>
                  <a:lnTo>
                    <a:pt x="176244" y="505459"/>
                  </a:lnTo>
                  <a:lnTo>
                    <a:pt x="176244" y="427989"/>
                  </a:lnTo>
                  <a:lnTo>
                    <a:pt x="172228" y="424179"/>
                  </a:lnTo>
                  <a:lnTo>
                    <a:pt x="304580" y="424179"/>
                  </a:lnTo>
                  <a:lnTo>
                    <a:pt x="304398" y="426719"/>
                  </a:lnTo>
                  <a:lnTo>
                    <a:pt x="305495" y="431799"/>
                  </a:lnTo>
                  <a:lnTo>
                    <a:pt x="225157" y="431799"/>
                  </a:lnTo>
                  <a:lnTo>
                    <a:pt x="220637" y="436879"/>
                  </a:lnTo>
                  <a:lnTo>
                    <a:pt x="220637" y="448309"/>
                  </a:lnTo>
                  <a:lnTo>
                    <a:pt x="225157" y="452119"/>
                  </a:lnTo>
                  <a:lnTo>
                    <a:pt x="318907" y="452119"/>
                  </a:lnTo>
                  <a:lnTo>
                    <a:pt x="323765" y="455929"/>
                  </a:lnTo>
                  <a:lnTo>
                    <a:pt x="329334" y="457199"/>
                  </a:lnTo>
                  <a:lnTo>
                    <a:pt x="334948" y="457199"/>
                  </a:lnTo>
                  <a:lnTo>
                    <a:pt x="336000" y="464819"/>
                  </a:lnTo>
                  <a:lnTo>
                    <a:pt x="338518" y="471169"/>
                  </a:lnTo>
                  <a:lnTo>
                    <a:pt x="342387" y="476249"/>
                  </a:lnTo>
                  <a:lnTo>
                    <a:pt x="347493" y="481329"/>
                  </a:lnTo>
                  <a:lnTo>
                    <a:pt x="225157" y="481329"/>
                  </a:lnTo>
                  <a:lnTo>
                    <a:pt x="220637" y="486409"/>
                  </a:lnTo>
                  <a:lnTo>
                    <a:pt x="220637" y="496569"/>
                  </a:lnTo>
                  <a:lnTo>
                    <a:pt x="225157" y="501649"/>
                  </a:lnTo>
                  <a:lnTo>
                    <a:pt x="372289" y="501649"/>
                  </a:lnTo>
                  <a:lnTo>
                    <a:pt x="377672" y="510539"/>
                  </a:lnTo>
                  <a:close/>
                </a:path>
                <a:path w="595629" h="604519">
                  <a:moveTo>
                    <a:pt x="155422" y="464819"/>
                  </a:moveTo>
                  <a:lnTo>
                    <a:pt x="129131" y="464819"/>
                  </a:lnTo>
                  <a:lnTo>
                    <a:pt x="146974" y="443229"/>
                  </a:lnTo>
                  <a:lnTo>
                    <a:pt x="153330" y="441959"/>
                  </a:lnTo>
                  <a:lnTo>
                    <a:pt x="161998" y="449579"/>
                  </a:lnTo>
                  <a:lnTo>
                    <a:pt x="162670" y="455929"/>
                  </a:lnTo>
                  <a:lnTo>
                    <a:pt x="155422" y="464819"/>
                  </a:lnTo>
                  <a:close/>
                </a:path>
                <a:path w="595629" h="604519">
                  <a:moveTo>
                    <a:pt x="362803" y="467359"/>
                  </a:moveTo>
                  <a:lnTo>
                    <a:pt x="358205" y="464819"/>
                  </a:lnTo>
                  <a:lnTo>
                    <a:pt x="355114" y="461009"/>
                  </a:lnTo>
                  <a:lnTo>
                    <a:pt x="355114" y="450849"/>
                  </a:lnTo>
                  <a:lnTo>
                    <a:pt x="357311" y="449579"/>
                  </a:lnTo>
                  <a:lnTo>
                    <a:pt x="360154" y="447039"/>
                  </a:lnTo>
                  <a:lnTo>
                    <a:pt x="360972" y="453389"/>
                  </a:lnTo>
                  <a:lnTo>
                    <a:pt x="361763" y="459739"/>
                  </a:lnTo>
                  <a:lnTo>
                    <a:pt x="362803" y="467359"/>
                  </a:lnTo>
                  <a:close/>
                </a:path>
                <a:path w="595629" h="604519">
                  <a:moveTo>
                    <a:pt x="134065" y="491489"/>
                  </a:moveTo>
                  <a:lnTo>
                    <a:pt x="127059" y="491489"/>
                  </a:lnTo>
                  <a:lnTo>
                    <a:pt x="107797" y="472439"/>
                  </a:lnTo>
                  <a:lnTo>
                    <a:pt x="103855" y="468629"/>
                  </a:lnTo>
                  <a:lnTo>
                    <a:pt x="103855" y="462279"/>
                  </a:lnTo>
                  <a:lnTo>
                    <a:pt x="111739" y="454659"/>
                  </a:lnTo>
                  <a:lnTo>
                    <a:pt x="118131" y="454659"/>
                  </a:lnTo>
                  <a:lnTo>
                    <a:pt x="129131" y="464819"/>
                  </a:lnTo>
                  <a:lnTo>
                    <a:pt x="155422" y="464819"/>
                  </a:lnTo>
                  <a:lnTo>
                    <a:pt x="137820" y="486409"/>
                  </a:lnTo>
                  <a:lnTo>
                    <a:pt x="134065" y="491489"/>
                  </a:lnTo>
                  <a:close/>
                </a:path>
                <a:path w="595629" h="604519">
                  <a:moveTo>
                    <a:pt x="448981" y="588009"/>
                  </a:moveTo>
                  <a:lnTo>
                    <a:pt x="435999" y="588009"/>
                  </a:lnTo>
                  <a:lnTo>
                    <a:pt x="440669" y="585469"/>
                  </a:lnTo>
                  <a:lnTo>
                    <a:pt x="444526" y="582929"/>
                  </a:lnTo>
                  <a:lnTo>
                    <a:pt x="448981" y="5880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520151" y="1345724"/>
            <a:ext cx="6765925" cy="1515110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3650" spc="-85"/>
              <a:t>Phase</a:t>
            </a:r>
            <a:r>
              <a:rPr dirty="0" sz="3650" spc="-535"/>
              <a:t> </a:t>
            </a:r>
            <a:r>
              <a:rPr dirty="0" sz="3650" spc="-515"/>
              <a:t>1:</a:t>
            </a:r>
            <a:r>
              <a:rPr dirty="0" sz="3650" spc="-530"/>
              <a:t> </a:t>
            </a:r>
            <a:r>
              <a:rPr dirty="0" sz="3650" spc="-110"/>
              <a:t>MVP</a:t>
            </a:r>
            <a:r>
              <a:rPr dirty="0" sz="3650" spc="-535"/>
              <a:t> </a:t>
            </a:r>
            <a:r>
              <a:rPr dirty="0" sz="3650" spc="-90"/>
              <a:t>Development</a:t>
            </a:r>
            <a:endParaRPr sz="3650"/>
          </a:p>
          <a:p>
            <a:pPr marL="12700" marR="5080">
              <a:lnSpc>
                <a:spcPct val="114399"/>
              </a:lnSpc>
              <a:spcBef>
                <a:spcPts val="95"/>
              </a:spcBef>
            </a:pPr>
            <a:r>
              <a:rPr dirty="0" sz="2350" spc="-20" b="0">
                <a:solidFill>
                  <a:srgbClr val="000000"/>
                </a:solidFill>
                <a:latin typeface="Trebuchet MS"/>
                <a:cs typeface="Trebuchet MS"/>
              </a:rPr>
              <a:t>Launch</a:t>
            </a:r>
            <a:r>
              <a:rPr dirty="0" sz="2350" spc="-15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350" spc="-10" b="0">
                <a:solidFill>
                  <a:srgbClr val="000000"/>
                </a:solidFill>
                <a:latin typeface="Trebuchet MS"/>
                <a:cs typeface="Trebuchet MS"/>
              </a:rPr>
              <a:t>app</a:t>
            </a:r>
            <a:r>
              <a:rPr dirty="0" sz="2350" spc="-15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350" spc="-40" b="0">
                <a:solidFill>
                  <a:srgbClr val="000000"/>
                </a:solidFill>
                <a:latin typeface="Trebuchet MS"/>
                <a:cs typeface="Trebuchet MS"/>
              </a:rPr>
              <a:t>&amp;</a:t>
            </a:r>
            <a:r>
              <a:rPr dirty="0" sz="2350" spc="-14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350" spc="-65" b="0">
                <a:solidFill>
                  <a:srgbClr val="000000"/>
                </a:solidFill>
                <a:latin typeface="Trebuchet MS"/>
                <a:cs typeface="Trebuchet MS"/>
              </a:rPr>
              <a:t>web</a:t>
            </a:r>
            <a:r>
              <a:rPr dirty="0" sz="2350" spc="-15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350" spc="-90" b="0">
                <a:solidFill>
                  <a:srgbClr val="000000"/>
                </a:solidFill>
                <a:latin typeface="Trebuchet MS"/>
                <a:cs typeface="Trebuchet MS"/>
              </a:rPr>
              <a:t>portal,</a:t>
            </a:r>
            <a:r>
              <a:rPr dirty="0" sz="2350" spc="-14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350" spc="-65" b="0">
                <a:solidFill>
                  <a:srgbClr val="000000"/>
                </a:solidFill>
                <a:latin typeface="Trebuchet MS"/>
                <a:cs typeface="Trebuchet MS"/>
              </a:rPr>
              <a:t>integrate</a:t>
            </a:r>
            <a:r>
              <a:rPr dirty="0" sz="2350" spc="-15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350" b="0">
                <a:solidFill>
                  <a:srgbClr val="000000"/>
                </a:solidFill>
                <a:latin typeface="Trebuchet MS"/>
                <a:cs typeface="Trebuchet MS"/>
              </a:rPr>
              <a:t>AI,</a:t>
            </a:r>
            <a:r>
              <a:rPr dirty="0" sz="2350" spc="-15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350" spc="-10" b="0">
                <a:solidFill>
                  <a:srgbClr val="000000"/>
                </a:solidFill>
                <a:latin typeface="Trebuchet MS"/>
                <a:cs typeface="Trebuchet MS"/>
              </a:rPr>
              <a:t>onboard</a:t>
            </a:r>
            <a:r>
              <a:rPr dirty="0" sz="2350" spc="-14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350" spc="120" b="0">
                <a:solidFill>
                  <a:srgbClr val="000000"/>
                </a:solidFill>
                <a:latin typeface="Trebuchet MS"/>
                <a:cs typeface="Trebuchet MS"/>
              </a:rPr>
              <a:t>100 </a:t>
            </a:r>
            <a:r>
              <a:rPr dirty="0" sz="2350" spc="-10" b="0">
                <a:solidFill>
                  <a:srgbClr val="000000"/>
                </a:solidFill>
                <a:latin typeface="Trebuchet MS"/>
                <a:cs typeface="Trebuchet MS"/>
              </a:rPr>
              <a:t>lawyers.</a:t>
            </a:r>
            <a:endParaRPr sz="2350">
              <a:latin typeface="Trebuchet MS"/>
              <a:cs typeface="Trebuchet MS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8914337" y="6894910"/>
            <a:ext cx="1153160" cy="1021715"/>
            <a:chOff x="8914337" y="6894910"/>
            <a:chExt cx="1153160" cy="1021715"/>
          </a:xfrm>
        </p:grpSpPr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4337" y="6894910"/>
              <a:ext cx="1152837" cy="102164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9147556" y="7062863"/>
              <a:ext cx="686435" cy="680720"/>
            </a:xfrm>
            <a:custGeom>
              <a:avLst/>
              <a:gdLst/>
              <a:ahLst/>
              <a:cxnLst/>
              <a:rect l="l" t="t" r="r" b="b"/>
              <a:pathLst>
                <a:path w="686434" h="680720">
                  <a:moveTo>
                    <a:pt x="69418" y="352831"/>
                  </a:moveTo>
                  <a:lnTo>
                    <a:pt x="66611" y="345084"/>
                  </a:lnTo>
                  <a:lnTo>
                    <a:pt x="58191" y="341439"/>
                  </a:lnTo>
                  <a:lnTo>
                    <a:pt x="49758" y="345084"/>
                  </a:lnTo>
                  <a:lnTo>
                    <a:pt x="46951" y="352831"/>
                  </a:lnTo>
                  <a:lnTo>
                    <a:pt x="49771" y="360591"/>
                  </a:lnTo>
                  <a:lnTo>
                    <a:pt x="58191" y="364236"/>
                  </a:lnTo>
                  <a:lnTo>
                    <a:pt x="66611" y="360591"/>
                  </a:lnTo>
                  <a:lnTo>
                    <a:pt x="69418" y="352831"/>
                  </a:lnTo>
                  <a:close/>
                </a:path>
                <a:path w="686434" h="680720">
                  <a:moveTo>
                    <a:pt x="639483" y="352831"/>
                  </a:moveTo>
                  <a:lnTo>
                    <a:pt x="635838" y="344411"/>
                  </a:lnTo>
                  <a:lnTo>
                    <a:pt x="628091" y="341604"/>
                  </a:lnTo>
                  <a:lnTo>
                    <a:pt x="620331" y="344411"/>
                  </a:lnTo>
                  <a:lnTo>
                    <a:pt x="616686" y="352831"/>
                  </a:lnTo>
                  <a:lnTo>
                    <a:pt x="620331" y="361251"/>
                  </a:lnTo>
                  <a:lnTo>
                    <a:pt x="628091" y="364058"/>
                  </a:lnTo>
                  <a:lnTo>
                    <a:pt x="635838" y="361251"/>
                  </a:lnTo>
                  <a:lnTo>
                    <a:pt x="639483" y="352831"/>
                  </a:lnTo>
                  <a:close/>
                </a:path>
                <a:path w="686434" h="680720">
                  <a:moveTo>
                    <a:pt x="686346" y="356870"/>
                  </a:moveTo>
                  <a:lnTo>
                    <a:pt x="680859" y="341630"/>
                  </a:lnTo>
                  <a:lnTo>
                    <a:pt x="672655" y="326390"/>
                  </a:lnTo>
                  <a:lnTo>
                    <a:pt x="665556" y="279400"/>
                  </a:lnTo>
                  <a:lnTo>
                    <a:pt x="663968" y="274193"/>
                  </a:lnTo>
                  <a:lnTo>
                    <a:pt x="663968" y="360680"/>
                  </a:lnTo>
                  <a:lnTo>
                    <a:pt x="663549" y="369570"/>
                  </a:lnTo>
                  <a:lnTo>
                    <a:pt x="660158" y="377190"/>
                  </a:lnTo>
                  <a:lnTo>
                    <a:pt x="654075" y="382270"/>
                  </a:lnTo>
                  <a:lnTo>
                    <a:pt x="653719" y="383540"/>
                  </a:lnTo>
                  <a:lnTo>
                    <a:pt x="644677" y="388747"/>
                  </a:lnTo>
                  <a:lnTo>
                    <a:pt x="644677" y="412750"/>
                  </a:lnTo>
                  <a:lnTo>
                    <a:pt x="631672" y="458470"/>
                  </a:lnTo>
                  <a:lnTo>
                    <a:pt x="612089" y="501650"/>
                  </a:lnTo>
                  <a:lnTo>
                    <a:pt x="586536" y="539750"/>
                  </a:lnTo>
                  <a:lnTo>
                    <a:pt x="555650" y="574040"/>
                  </a:lnTo>
                  <a:lnTo>
                    <a:pt x="520065" y="603250"/>
                  </a:lnTo>
                  <a:lnTo>
                    <a:pt x="480390" y="627380"/>
                  </a:lnTo>
                  <a:lnTo>
                    <a:pt x="437261" y="645160"/>
                  </a:lnTo>
                  <a:lnTo>
                    <a:pt x="391299" y="656590"/>
                  </a:lnTo>
                  <a:lnTo>
                    <a:pt x="343141" y="660400"/>
                  </a:lnTo>
                  <a:lnTo>
                    <a:pt x="294970" y="656590"/>
                  </a:lnTo>
                  <a:lnTo>
                    <a:pt x="249008" y="645160"/>
                  </a:lnTo>
                  <a:lnTo>
                    <a:pt x="205879" y="627380"/>
                  </a:lnTo>
                  <a:lnTo>
                    <a:pt x="166217" y="603250"/>
                  </a:lnTo>
                  <a:lnTo>
                    <a:pt x="130619" y="574040"/>
                  </a:lnTo>
                  <a:lnTo>
                    <a:pt x="99733" y="539750"/>
                  </a:lnTo>
                  <a:lnTo>
                    <a:pt x="74193" y="501650"/>
                  </a:lnTo>
                  <a:lnTo>
                    <a:pt x="54597" y="458470"/>
                  </a:lnTo>
                  <a:lnTo>
                    <a:pt x="41592" y="412750"/>
                  </a:lnTo>
                  <a:lnTo>
                    <a:pt x="44856" y="414020"/>
                  </a:lnTo>
                  <a:lnTo>
                    <a:pt x="48336" y="415290"/>
                  </a:lnTo>
                  <a:lnTo>
                    <a:pt x="51816" y="415290"/>
                  </a:lnTo>
                  <a:lnTo>
                    <a:pt x="56565" y="426720"/>
                  </a:lnTo>
                  <a:lnTo>
                    <a:pt x="64249" y="440690"/>
                  </a:lnTo>
                  <a:lnTo>
                    <a:pt x="74155" y="452120"/>
                  </a:lnTo>
                  <a:lnTo>
                    <a:pt x="85598" y="462280"/>
                  </a:lnTo>
                  <a:lnTo>
                    <a:pt x="88023" y="485140"/>
                  </a:lnTo>
                  <a:lnTo>
                    <a:pt x="102590" y="499110"/>
                  </a:lnTo>
                  <a:lnTo>
                    <a:pt x="123037" y="504190"/>
                  </a:lnTo>
                  <a:lnTo>
                    <a:pt x="143116" y="494030"/>
                  </a:lnTo>
                  <a:lnTo>
                    <a:pt x="180721" y="455930"/>
                  </a:lnTo>
                  <a:lnTo>
                    <a:pt x="185801" y="443230"/>
                  </a:lnTo>
                  <a:lnTo>
                    <a:pt x="190881" y="430530"/>
                  </a:lnTo>
                  <a:lnTo>
                    <a:pt x="180454" y="408940"/>
                  </a:lnTo>
                  <a:lnTo>
                    <a:pt x="158089" y="397510"/>
                  </a:lnTo>
                  <a:lnTo>
                    <a:pt x="132372" y="407670"/>
                  </a:lnTo>
                  <a:lnTo>
                    <a:pt x="97383" y="443230"/>
                  </a:lnTo>
                  <a:lnTo>
                    <a:pt x="89954" y="436880"/>
                  </a:lnTo>
                  <a:lnTo>
                    <a:pt x="83350" y="427990"/>
                  </a:lnTo>
                  <a:lnTo>
                    <a:pt x="78054" y="419100"/>
                  </a:lnTo>
                  <a:lnTo>
                    <a:pt x="75577" y="412750"/>
                  </a:lnTo>
                  <a:lnTo>
                    <a:pt x="74587" y="410210"/>
                  </a:lnTo>
                  <a:lnTo>
                    <a:pt x="169087" y="262890"/>
                  </a:lnTo>
                  <a:lnTo>
                    <a:pt x="194335" y="264160"/>
                  </a:lnTo>
                  <a:lnTo>
                    <a:pt x="219163" y="267970"/>
                  </a:lnTo>
                  <a:lnTo>
                    <a:pt x="243065" y="275590"/>
                  </a:lnTo>
                  <a:lnTo>
                    <a:pt x="265518" y="287020"/>
                  </a:lnTo>
                  <a:lnTo>
                    <a:pt x="260108" y="293370"/>
                  </a:lnTo>
                  <a:lnTo>
                    <a:pt x="254635" y="298450"/>
                  </a:lnTo>
                  <a:lnTo>
                    <a:pt x="249072" y="304800"/>
                  </a:lnTo>
                  <a:lnTo>
                    <a:pt x="241122" y="312420"/>
                  </a:lnTo>
                  <a:lnTo>
                    <a:pt x="240093" y="316230"/>
                  </a:lnTo>
                  <a:lnTo>
                    <a:pt x="240665" y="320040"/>
                  </a:lnTo>
                  <a:lnTo>
                    <a:pt x="250761" y="346710"/>
                  </a:lnTo>
                  <a:lnTo>
                    <a:pt x="270814" y="365760"/>
                  </a:lnTo>
                  <a:lnTo>
                    <a:pt x="299847" y="373380"/>
                  </a:lnTo>
                  <a:lnTo>
                    <a:pt x="336867" y="361950"/>
                  </a:lnTo>
                  <a:lnTo>
                    <a:pt x="374053" y="351790"/>
                  </a:lnTo>
                  <a:lnTo>
                    <a:pt x="406107" y="360680"/>
                  </a:lnTo>
                  <a:lnTo>
                    <a:pt x="438429" y="388620"/>
                  </a:lnTo>
                  <a:lnTo>
                    <a:pt x="476377" y="431800"/>
                  </a:lnTo>
                  <a:lnTo>
                    <a:pt x="481355" y="438150"/>
                  </a:lnTo>
                  <a:lnTo>
                    <a:pt x="485800" y="441960"/>
                  </a:lnTo>
                  <a:lnTo>
                    <a:pt x="491921" y="444500"/>
                  </a:lnTo>
                  <a:lnTo>
                    <a:pt x="501916" y="447040"/>
                  </a:lnTo>
                  <a:lnTo>
                    <a:pt x="500468" y="461010"/>
                  </a:lnTo>
                  <a:lnTo>
                    <a:pt x="490791" y="471170"/>
                  </a:lnTo>
                  <a:lnTo>
                    <a:pt x="477139" y="473710"/>
                  </a:lnTo>
                  <a:lnTo>
                    <a:pt x="463829" y="467360"/>
                  </a:lnTo>
                  <a:lnTo>
                    <a:pt x="457047" y="461010"/>
                  </a:lnTo>
                  <a:lnTo>
                    <a:pt x="420395" y="424180"/>
                  </a:lnTo>
                  <a:lnTo>
                    <a:pt x="411924" y="420370"/>
                  </a:lnTo>
                  <a:lnTo>
                    <a:pt x="404418" y="424180"/>
                  </a:lnTo>
                  <a:lnTo>
                    <a:pt x="400862" y="431800"/>
                  </a:lnTo>
                  <a:lnTo>
                    <a:pt x="404266" y="439420"/>
                  </a:lnTo>
                  <a:lnTo>
                    <a:pt x="447611" y="483870"/>
                  </a:lnTo>
                  <a:lnTo>
                    <a:pt x="452653" y="491490"/>
                  </a:lnTo>
                  <a:lnTo>
                    <a:pt x="454342" y="499110"/>
                  </a:lnTo>
                  <a:lnTo>
                    <a:pt x="452678" y="508000"/>
                  </a:lnTo>
                  <a:lnTo>
                    <a:pt x="447675" y="515620"/>
                  </a:lnTo>
                  <a:lnTo>
                    <a:pt x="440156" y="520700"/>
                  </a:lnTo>
                  <a:lnTo>
                    <a:pt x="431571" y="521970"/>
                  </a:lnTo>
                  <a:lnTo>
                    <a:pt x="422998" y="520700"/>
                  </a:lnTo>
                  <a:lnTo>
                    <a:pt x="415480" y="515620"/>
                  </a:lnTo>
                  <a:lnTo>
                    <a:pt x="373989" y="473710"/>
                  </a:lnTo>
                  <a:lnTo>
                    <a:pt x="365518" y="471170"/>
                  </a:lnTo>
                  <a:lnTo>
                    <a:pt x="358025" y="474980"/>
                  </a:lnTo>
                  <a:lnTo>
                    <a:pt x="354469" y="481330"/>
                  </a:lnTo>
                  <a:lnTo>
                    <a:pt x="357873" y="490220"/>
                  </a:lnTo>
                  <a:lnTo>
                    <a:pt x="392912" y="525780"/>
                  </a:lnTo>
                  <a:lnTo>
                    <a:pt x="399440" y="532130"/>
                  </a:lnTo>
                  <a:lnTo>
                    <a:pt x="406120" y="548640"/>
                  </a:lnTo>
                  <a:lnTo>
                    <a:pt x="399148" y="563880"/>
                  </a:lnTo>
                  <a:lnTo>
                    <a:pt x="384225" y="570230"/>
                  </a:lnTo>
                  <a:lnTo>
                    <a:pt x="367030" y="563880"/>
                  </a:lnTo>
                  <a:lnTo>
                    <a:pt x="351345" y="548640"/>
                  </a:lnTo>
                  <a:lnTo>
                    <a:pt x="351193" y="548640"/>
                  </a:lnTo>
                  <a:lnTo>
                    <a:pt x="346011" y="542290"/>
                  </a:lnTo>
                  <a:lnTo>
                    <a:pt x="340245" y="537210"/>
                  </a:lnTo>
                  <a:lnTo>
                    <a:pt x="333819" y="534670"/>
                  </a:lnTo>
                  <a:lnTo>
                    <a:pt x="326834" y="535940"/>
                  </a:lnTo>
                  <a:lnTo>
                    <a:pt x="322326" y="542290"/>
                  </a:lnTo>
                  <a:lnTo>
                    <a:pt x="321919" y="547370"/>
                  </a:lnTo>
                  <a:lnTo>
                    <a:pt x="324612" y="553720"/>
                  </a:lnTo>
                  <a:lnTo>
                    <a:pt x="329374" y="558800"/>
                  </a:lnTo>
                  <a:lnTo>
                    <a:pt x="334810" y="563880"/>
                  </a:lnTo>
                  <a:lnTo>
                    <a:pt x="341591" y="581660"/>
                  </a:lnTo>
                  <a:lnTo>
                    <a:pt x="334683" y="595630"/>
                  </a:lnTo>
                  <a:lnTo>
                    <a:pt x="319798" y="603250"/>
                  </a:lnTo>
                  <a:lnTo>
                    <a:pt x="302666" y="595630"/>
                  </a:lnTo>
                  <a:lnTo>
                    <a:pt x="299110" y="593090"/>
                  </a:lnTo>
                  <a:lnTo>
                    <a:pt x="286550" y="580390"/>
                  </a:lnTo>
                  <a:lnTo>
                    <a:pt x="283324" y="576580"/>
                  </a:lnTo>
                  <a:lnTo>
                    <a:pt x="317284" y="542290"/>
                  </a:lnTo>
                  <a:lnTo>
                    <a:pt x="324802" y="532130"/>
                  </a:lnTo>
                  <a:lnTo>
                    <a:pt x="327304" y="518160"/>
                  </a:lnTo>
                  <a:lnTo>
                    <a:pt x="324802" y="505460"/>
                  </a:lnTo>
                  <a:lnTo>
                    <a:pt x="317284" y="494030"/>
                  </a:lnTo>
                  <a:lnTo>
                    <a:pt x="305968" y="486410"/>
                  </a:lnTo>
                  <a:lnTo>
                    <a:pt x="293103" y="485140"/>
                  </a:lnTo>
                  <a:lnTo>
                    <a:pt x="280238" y="486410"/>
                  </a:lnTo>
                  <a:lnTo>
                    <a:pt x="268922" y="494030"/>
                  </a:lnTo>
                  <a:lnTo>
                    <a:pt x="204444" y="558800"/>
                  </a:lnTo>
                  <a:lnTo>
                    <a:pt x="194297" y="584200"/>
                  </a:lnTo>
                  <a:lnTo>
                    <a:pt x="204711" y="607060"/>
                  </a:lnTo>
                  <a:lnTo>
                    <a:pt x="227088" y="617220"/>
                  </a:lnTo>
                  <a:lnTo>
                    <a:pt x="252806" y="607060"/>
                  </a:lnTo>
                  <a:lnTo>
                    <a:pt x="267131" y="593090"/>
                  </a:lnTo>
                  <a:lnTo>
                    <a:pt x="270370" y="595630"/>
                  </a:lnTo>
                  <a:lnTo>
                    <a:pt x="282943" y="608330"/>
                  </a:lnTo>
                  <a:lnTo>
                    <a:pt x="286486" y="612140"/>
                  </a:lnTo>
                  <a:lnTo>
                    <a:pt x="307936" y="624840"/>
                  </a:lnTo>
                  <a:lnTo>
                    <a:pt x="331990" y="623570"/>
                  </a:lnTo>
                  <a:lnTo>
                    <a:pt x="352552" y="610870"/>
                  </a:lnTo>
                  <a:lnTo>
                    <a:pt x="356438" y="603250"/>
                  </a:lnTo>
                  <a:lnTo>
                    <a:pt x="363562" y="589280"/>
                  </a:lnTo>
                  <a:lnTo>
                    <a:pt x="386842" y="593090"/>
                  </a:lnTo>
                  <a:lnTo>
                    <a:pt x="397751" y="589280"/>
                  </a:lnTo>
                  <a:lnTo>
                    <a:pt x="408660" y="585470"/>
                  </a:lnTo>
                  <a:lnTo>
                    <a:pt x="421957" y="570230"/>
                  </a:lnTo>
                  <a:lnTo>
                    <a:pt x="424167" y="567690"/>
                  </a:lnTo>
                  <a:lnTo>
                    <a:pt x="428510" y="544830"/>
                  </a:lnTo>
                  <a:lnTo>
                    <a:pt x="447471" y="542290"/>
                  </a:lnTo>
                  <a:lnTo>
                    <a:pt x="463562" y="532130"/>
                  </a:lnTo>
                  <a:lnTo>
                    <a:pt x="470115" y="521970"/>
                  </a:lnTo>
                  <a:lnTo>
                    <a:pt x="474205" y="515620"/>
                  </a:lnTo>
                  <a:lnTo>
                    <a:pt x="476834" y="496570"/>
                  </a:lnTo>
                  <a:lnTo>
                    <a:pt x="496163" y="494030"/>
                  </a:lnTo>
                  <a:lnTo>
                    <a:pt x="512191" y="482600"/>
                  </a:lnTo>
                  <a:lnTo>
                    <a:pt x="518287" y="473710"/>
                  </a:lnTo>
                  <a:lnTo>
                    <a:pt x="522630" y="467360"/>
                  </a:lnTo>
                  <a:lnTo>
                    <a:pt x="525195" y="448310"/>
                  </a:lnTo>
                  <a:lnTo>
                    <a:pt x="543636" y="445770"/>
                  </a:lnTo>
                  <a:lnTo>
                    <a:pt x="564311" y="439420"/>
                  </a:lnTo>
                  <a:lnTo>
                    <a:pt x="586460" y="427990"/>
                  </a:lnTo>
                  <a:lnTo>
                    <a:pt x="609396" y="410210"/>
                  </a:lnTo>
                  <a:lnTo>
                    <a:pt x="617766" y="412750"/>
                  </a:lnTo>
                  <a:lnTo>
                    <a:pt x="626706" y="415290"/>
                  </a:lnTo>
                  <a:lnTo>
                    <a:pt x="635800" y="415290"/>
                  </a:lnTo>
                  <a:lnTo>
                    <a:pt x="644677" y="412750"/>
                  </a:lnTo>
                  <a:lnTo>
                    <a:pt x="644677" y="388747"/>
                  </a:lnTo>
                  <a:lnTo>
                    <a:pt x="642670" y="389890"/>
                  </a:lnTo>
                  <a:lnTo>
                    <a:pt x="632917" y="392430"/>
                  </a:lnTo>
                  <a:lnTo>
                    <a:pt x="594588" y="351790"/>
                  </a:lnTo>
                  <a:lnTo>
                    <a:pt x="548665" y="271780"/>
                  </a:lnTo>
                  <a:lnTo>
                    <a:pt x="536282" y="250190"/>
                  </a:lnTo>
                  <a:lnTo>
                    <a:pt x="529717" y="238760"/>
                  </a:lnTo>
                  <a:lnTo>
                    <a:pt x="526834" y="231140"/>
                  </a:lnTo>
                  <a:lnTo>
                    <a:pt x="527431" y="222250"/>
                  </a:lnTo>
                  <a:lnTo>
                    <a:pt x="531266" y="214630"/>
                  </a:lnTo>
                  <a:lnTo>
                    <a:pt x="538035" y="208280"/>
                  </a:lnTo>
                  <a:lnTo>
                    <a:pt x="548182" y="201930"/>
                  </a:lnTo>
                  <a:lnTo>
                    <a:pt x="556666" y="199390"/>
                  </a:lnTo>
                  <a:lnTo>
                    <a:pt x="565467" y="200660"/>
                  </a:lnTo>
                  <a:lnTo>
                    <a:pt x="573405" y="204470"/>
                  </a:lnTo>
                  <a:lnTo>
                    <a:pt x="579297" y="210820"/>
                  </a:lnTo>
                  <a:lnTo>
                    <a:pt x="651217" y="335280"/>
                  </a:lnTo>
                  <a:lnTo>
                    <a:pt x="651751" y="335280"/>
                  </a:lnTo>
                  <a:lnTo>
                    <a:pt x="661136" y="351790"/>
                  </a:lnTo>
                  <a:lnTo>
                    <a:pt x="663968" y="360680"/>
                  </a:lnTo>
                  <a:lnTo>
                    <a:pt x="663968" y="274193"/>
                  </a:lnTo>
                  <a:lnTo>
                    <a:pt x="662076" y="267970"/>
                  </a:lnTo>
                  <a:lnTo>
                    <a:pt x="652030" y="234950"/>
                  </a:lnTo>
                  <a:lnTo>
                    <a:pt x="638949" y="206832"/>
                  </a:lnTo>
                  <a:lnTo>
                    <a:pt x="638949" y="267970"/>
                  </a:lnTo>
                  <a:lnTo>
                    <a:pt x="599020" y="199390"/>
                  </a:lnTo>
                  <a:lnTo>
                    <a:pt x="593801" y="191770"/>
                  </a:lnTo>
                  <a:lnTo>
                    <a:pt x="587311" y="185420"/>
                  </a:lnTo>
                  <a:lnTo>
                    <a:pt x="579755" y="181610"/>
                  </a:lnTo>
                  <a:lnTo>
                    <a:pt x="571322" y="177800"/>
                  </a:lnTo>
                  <a:lnTo>
                    <a:pt x="545706" y="179070"/>
                  </a:lnTo>
                  <a:lnTo>
                    <a:pt x="522008" y="191770"/>
                  </a:lnTo>
                  <a:lnTo>
                    <a:pt x="506450" y="213360"/>
                  </a:lnTo>
                  <a:lnTo>
                    <a:pt x="505218" y="238760"/>
                  </a:lnTo>
                  <a:lnTo>
                    <a:pt x="476859" y="250190"/>
                  </a:lnTo>
                  <a:lnTo>
                    <a:pt x="446544" y="247650"/>
                  </a:lnTo>
                  <a:lnTo>
                    <a:pt x="413131" y="238760"/>
                  </a:lnTo>
                  <a:lnTo>
                    <a:pt x="375526" y="234950"/>
                  </a:lnTo>
                  <a:lnTo>
                    <a:pt x="332587" y="242570"/>
                  </a:lnTo>
                  <a:lnTo>
                    <a:pt x="283222" y="271780"/>
                  </a:lnTo>
                  <a:lnTo>
                    <a:pt x="266661" y="262890"/>
                  </a:lnTo>
                  <a:lnTo>
                    <a:pt x="259549" y="259080"/>
                  </a:lnTo>
                  <a:lnTo>
                    <a:pt x="234251" y="248920"/>
                  </a:lnTo>
                  <a:lnTo>
                    <a:pt x="207810" y="242570"/>
                  </a:lnTo>
                  <a:lnTo>
                    <a:pt x="180708" y="240030"/>
                  </a:lnTo>
                  <a:lnTo>
                    <a:pt x="180149" y="213360"/>
                  </a:lnTo>
                  <a:lnTo>
                    <a:pt x="170370" y="199390"/>
                  </a:lnTo>
                  <a:lnTo>
                    <a:pt x="165036" y="191770"/>
                  </a:lnTo>
                  <a:lnTo>
                    <a:pt x="159435" y="188772"/>
                  </a:lnTo>
                  <a:lnTo>
                    <a:pt x="159435" y="231140"/>
                  </a:lnTo>
                  <a:lnTo>
                    <a:pt x="156552" y="238760"/>
                  </a:lnTo>
                  <a:lnTo>
                    <a:pt x="74828" y="381000"/>
                  </a:lnTo>
                  <a:lnTo>
                    <a:pt x="53378" y="392430"/>
                  </a:lnTo>
                  <a:lnTo>
                    <a:pt x="45948" y="389890"/>
                  </a:lnTo>
                  <a:lnTo>
                    <a:pt x="22313" y="360680"/>
                  </a:lnTo>
                  <a:lnTo>
                    <a:pt x="25133" y="351790"/>
                  </a:lnTo>
                  <a:lnTo>
                    <a:pt x="73787" y="267970"/>
                  </a:lnTo>
                  <a:lnTo>
                    <a:pt x="106972" y="210820"/>
                  </a:lnTo>
                  <a:lnTo>
                    <a:pt x="148234" y="208280"/>
                  </a:lnTo>
                  <a:lnTo>
                    <a:pt x="159435" y="231140"/>
                  </a:lnTo>
                  <a:lnTo>
                    <a:pt x="159435" y="188772"/>
                  </a:lnTo>
                  <a:lnTo>
                    <a:pt x="141338" y="179070"/>
                  </a:lnTo>
                  <a:lnTo>
                    <a:pt x="114947" y="177800"/>
                  </a:lnTo>
                  <a:lnTo>
                    <a:pt x="106514" y="181610"/>
                  </a:lnTo>
                  <a:lnTo>
                    <a:pt x="98958" y="185420"/>
                  </a:lnTo>
                  <a:lnTo>
                    <a:pt x="92481" y="191770"/>
                  </a:lnTo>
                  <a:lnTo>
                    <a:pt x="87249" y="199390"/>
                  </a:lnTo>
                  <a:lnTo>
                    <a:pt x="47320" y="267970"/>
                  </a:lnTo>
                  <a:lnTo>
                    <a:pt x="65176" y="220980"/>
                  </a:lnTo>
                  <a:lnTo>
                    <a:pt x="90335" y="177800"/>
                  </a:lnTo>
                  <a:lnTo>
                    <a:pt x="122072" y="138430"/>
                  </a:lnTo>
                  <a:lnTo>
                    <a:pt x="159689" y="105410"/>
                  </a:lnTo>
                  <a:lnTo>
                    <a:pt x="202488" y="78740"/>
                  </a:lnTo>
                  <a:lnTo>
                    <a:pt x="249758" y="59690"/>
                  </a:lnTo>
                  <a:lnTo>
                    <a:pt x="240372" y="99060"/>
                  </a:lnTo>
                  <a:lnTo>
                    <a:pt x="248031" y="138430"/>
                  </a:lnTo>
                  <a:lnTo>
                    <a:pt x="269709" y="172720"/>
                  </a:lnTo>
                  <a:lnTo>
                    <a:pt x="302412" y="195580"/>
                  </a:lnTo>
                  <a:lnTo>
                    <a:pt x="343141" y="204470"/>
                  </a:lnTo>
                  <a:lnTo>
                    <a:pt x="383857" y="195580"/>
                  </a:lnTo>
                  <a:lnTo>
                    <a:pt x="416572" y="172720"/>
                  </a:lnTo>
                  <a:lnTo>
                    <a:pt x="438251" y="138430"/>
                  </a:lnTo>
                  <a:lnTo>
                    <a:pt x="438492" y="137160"/>
                  </a:lnTo>
                  <a:lnTo>
                    <a:pt x="445897" y="99060"/>
                  </a:lnTo>
                  <a:lnTo>
                    <a:pt x="436511" y="59690"/>
                  </a:lnTo>
                  <a:lnTo>
                    <a:pt x="483781" y="78740"/>
                  </a:lnTo>
                  <a:lnTo>
                    <a:pt x="526580" y="105410"/>
                  </a:lnTo>
                  <a:lnTo>
                    <a:pt x="564197" y="138430"/>
                  </a:lnTo>
                  <a:lnTo>
                    <a:pt x="595934" y="177800"/>
                  </a:lnTo>
                  <a:lnTo>
                    <a:pt x="621093" y="220980"/>
                  </a:lnTo>
                  <a:lnTo>
                    <a:pt x="638949" y="267970"/>
                  </a:lnTo>
                  <a:lnTo>
                    <a:pt x="638949" y="206832"/>
                  </a:lnTo>
                  <a:lnTo>
                    <a:pt x="607555" y="154940"/>
                  </a:lnTo>
                  <a:lnTo>
                    <a:pt x="577557" y="119380"/>
                  </a:lnTo>
                  <a:lnTo>
                    <a:pt x="543001" y="88900"/>
                  </a:lnTo>
                  <a:lnTo>
                    <a:pt x="504355" y="63500"/>
                  </a:lnTo>
                  <a:lnTo>
                    <a:pt x="487451" y="55880"/>
                  </a:lnTo>
                  <a:lnTo>
                    <a:pt x="462089" y="44450"/>
                  </a:lnTo>
                  <a:lnTo>
                    <a:pt x="416687" y="30480"/>
                  </a:lnTo>
                  <a:lnTo>
                    <a:pt x="400227" y="19189"/>
                  </a:lnTo>
                  <a:lnTo>
                    <a:pt x="400227" y="67310"/>
                  </a:lnTo>
                  <a:lnTo>
                    <a:pt x="396824" y="74930"/>
                  </a:lnTo>
                  <a:lnTo>
                    <a:pt x="339826" y="132080"/>
                  </a:lnTo>
                  <a:lnTo>
                    <a:pt x="335318" y="137160"/>
                  </a:lnTo>
                  <a:lnTo>
                    <a:pt x="328168" y="137160"/>
                  </a:lnTo>
                  <a:lnTo>
                    <a:pt x="323646" y="132080"/>
                  </a:lnTo>
                  <a:lnTo>
                    <a:pt x="289445" y="97790"/>
                  </a:lnTo>
                  <a:lnTo>
                    <a:pt x="286054" y="90170"/>
                  </a:lnTo>
                  <a:lnTo>
                    <a:pt x="289610" y="82550"/>
                  </a:lnTo>
                  <a:lnTo>
                    <a:pt x="297129" y="78740"/>
                  </a:lnTo>
                  <a:lnTo>
                    <a:pt x="305638" y="82550"/>
                  </a:lnTo>
                  <a:lnTo>
                    <a:pt x="331736" y="107950"/>
                  </a:lnTo>
                  <a:lnTo>
                    <a:pt x="361327" y="78740"/>
                  </a:lnTo>
                  <a:lnTo>
                    <a:pt x="380631" y="59690"/>
                  </a:lnTo>
                  <a:lnTo>
                    <a:pt x="389115" y="55880"/>
                  </a:lnTo>
                  <a:lnTo>
                    <a:pt x="396659" y="59690"/>
                  </a:lnTo>
                  <a:lnTo>
                    <a:pt x="400227" y="67310"/>
                  </a:lnTo>
                  <a:lnTo>
                    <a:pt x="400227" y="19189"/>
                  </a:lnTo>
                  <a:lnTo>
                    <a:pt x="383374" y="7620"/>
                  </a:lnTo>
                  <a:lnTo>
                    <a:pt x="343141" y="0"/>
                  </a:lnTo>
                  <a:lnTo>
                    <a:pt x="302907" y="7620"/>
                  </a:lnTo>
                  <a:lnTo>
                    <a:pt x="269621" y="30480"/>
                  </a:lnTo>
                  <a:lnTo>
                    <a:pt x="224193" y="44450"/>
                  </a:lnTo>
                  <a:lnTo>
                    <a:pt x="181927" y="63500"/>
                  </a:lnTo>
                  <a:lnTo>
                    <a:pt x="143281" y="88900"/>
                  </a:lnTo>
                  <a:lnTo>
                    <a:pt x="108724" y="119380"/>
                  </a:lnTo>
                  <a:lnTo>
                    <a:pt x="78714" y="154940"/>
                  </a:lnTo>
                  <a:lnTo>
                    <a:pt x="53733" y="193040"/>
                  </a:lnTo>
                  <a:lnTo>
                    <a:pt x="34251" y="234950"/>
                  </a:lnTo>
                  <a:lnTo>
                    <a:pt x="20713" y="279400"/>
                  </a:lnTo>
                  <a:lnTo>
                    <a:pt x="13614" y="326390"/>
                  </a:lnTo>
                  <a:lnTo>
                    <a:pt x="5410" y="341630"/>
                  </a:lnTo>
                  <a:lnTo>
                    <a:pt x="0" y="355600"/>
                  </a:lnTo>
                  <a:lnTo>
                    <a:pt x="114" y="372110"/>
                  </a:lnTo>
                  <a:lnTo>
                    <a:pt x="5537" y="387350"/>
                  </a:lnTo>
                  <a:lnTo>
                    <a:pt x="16040" y="398780"/>
                  </a:lnTo>
                  <a:lnTo>
                    <a:pt x="25679" y="441960"/>
                  </a:lnTo>
                  <a:lnTo>
                    <a:pt x="39446" y="482600"/>
                  </a:lnTo>
                  <a:lnTo>
                    <a:pt x="56997" y="518160"/>
                  </a:lnTo>
                  <a:lnTo>
                    <a:pt x="77952" y="551180"/>
                  </a:lnTo>
                  <a:lnTo>
                    <a:pt x="128689" y="604520"/>
                  </a:lnTo>
                  <a:lnTo>
                    <a:pt x="188760" y="645160"/>
                  </a:lnTo>
                  <a:lnTo>
                    <a:pt x="255295" y="669290"/>
                  </a:lnTo>
                  <a:lnTo>
                    <a:pt x="325424" y="680720"/>
                  </a:lnTo>
                  <a:lnTo>
                    <a:pt x="360946" y="680720"/>
                  </a:lnTo>
                  <a:lnTo>
                    <a:pt x="431076" y="669290"/>
                  </a:lnTo>
                  <a:lnTo>
                    <a:pt x="497598" y="645160"/>
                  </a:lnTo>
                  <a:lnTo>
                    <a:pt x="557657" y="604520"/>
                  </a:lnTo>
                  <a:lnTo>
                    <a:pt x="608368" y="551180"/>
                  </a:lnTo>
                  <a:lnTo>
                    <a:pt x="629310" y="518160"/>
                  </a:lnTo>
                  <a:lnTo>
                    <a:pt x="646849" y="482600"/>
                  </a:lnTo>
                  <a:lnTo>
                    <a:pt x="660603" y="441960"/>
                  </a:lnTo>
                  <a:lnTo>
                    <a:pt x="667677" y="410210"/>
                  </a:lnTo>
                  <a:lnTo>
                    <a:pt x="670229" y="398780"/>
                  </a:lnTo>
                  <a:lnTo>
                    <a:pt x="676021" y="392430"/>
                  </a:lnTo>
                  <a:lnTo>
                    <a:pt x="680656" y="387350"/>
                  </a:lnTo>
                  <a:lnTo>
                    <a:pt x="686155" y="372110"/>
                  </a:lnTo>
                  <a:lnTo>
                    <a:pt x="686346" y="3568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4047" y="7493764"/>
              <a:ext cx="133136" cy="133143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10520151" y="6805737"/>
            <a:ext cx="7279005" cy="198501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 marR="2843530">
              <a:lnSpc>
                <a:spcPts val="3950"/>
              </a:lnSpc>
              <a:spcBef>
                <a:spcPts val="595"/>
              </a:spcBef>
            </a:pPr>
            <a:r>
              <a:rPr dirty="0" sz="3650" spc="-85" b="1">
                <a:solidFill>
                  <a:srgbClr val="112D4E"/>
                </a:solidFill>
                <a:latin typeface="Trebuchet MS"/>
                <a:cs typeface="Trebuchet MS"/>
              </a:rPr>
              <a:t>Phase</a:t>
            </a:r>
            <a:r>
              <a:rPr dirty="0" sz="3650" spc="-51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45" b="1">
                <a:solidFill>
                  <a:srgbClr val="112D4E"/>
                </a:solidFill>
                <a:latin typeface="Trebuchet MS"/>
                <a:cs typeface="Trebuchet MS"/>
              </a:rPr>
              <a:t>3:</a:t>
            </a:r>
            <a:r>
              <a:rPr dirty="0" sz="3650" spc="-51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75" b="1">
                <a:solidFill>
                  <a:srgbClr val="112D4E"/>
                </a:solidFill>
                <a:latin typeface="Trebuchet MS"/>
                <a:cs typeface="Trebuchet MS"/>
              </a:rPr>
              <a:t>Nationwide</a:t>
            </a:r>
            <a:r>
              <a:rPr dirty="0" sz="3650" spc="-51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50" b="1">
                <a:solidFill>
                  <a:srgbClr val="112D4E"/>
                </a:solidFill>
                <a:latin typeface="Trebuchet MS"/>
                <a:cs typeface="Trebuchet MS"/>
              </a:rPr>
              <a:t>&amp; </a:t>
            </a:r>
            <a:r>
              <a:rPr dirty="0" sz="3650" spc="-215" b="1">
                <a:solidFill>
                  <a:srgbClr val="112D4E"/>
                </a:solidFill>
                <a:latin typeface="Trebuchet MS"/>
                <a:cs typeface="Trebuchet MS"/>
              </a:rPr>
              <a:t>Global</a:t>
            </a:r>
            <a:r>
              <a:rPr dirty="0" sz="3650" spc="-500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10" b="1">
                <a:solidFill>
                  <a:srgbClr val="112D4E"/>
                </a:solidFill>
                <a:latin typeface="Trebuchet MS"/>
                <a:cs typeface="Trebuchet MS"/>
              </a:rPr>
              <a:t>Scaling</a:t>
            </a:r>
            <a:endParaRPr sz="3650">
              <a:latin typeface="Trebuchet MS"/>
              <a:cs typeface="Trebuchet MS"/>
            </a:endParaRPr>
          </a:p>
          <a:p>
            <a:pPr marL="12700" marR="5080">
              <a:lnSpc>
                <a:spcPct val="114399"/>
              </a:lnSpc>
              <a:spcBef>
                <a:spcPts val="580"/>
              </a:spcBef>
            </a:pPr>
            <a:r>
              <a:rPr dirty="0" sz="2350" spc="-70">
                <a:latin typeface="Trebuchet MS"/>
                <a:cs typeface="Trebuchet MS"/>
              </a:rPr>
              <a:t>Nationwide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40">
                <a:latin typeface="Trebuchet MS"/>
                <a:cs typeface="Trebuchet MS"/>
              </a:rPr>
              <a:t>&amp;</a:t>
            </a:r>
            <a:r>
              <a:rPr dirty="0" sz="2350" spc="-140">
                <a:latin typeface="Trebuchet MS"/>
                <a:cs typeface="Trebuchet MS"/>
              </a:rPr>
              <a:t> </a:t>
            </a:r>
            <a:r>
              <a:rPr dirty="0" sz="2350" spc="-60">
                <a:latin typeface="Trebuchet MS"/>
                <a:cs typeface="Trebuchet MS"/>
              </a:rPr>
              <a:t>Global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>
                <a:latin typeface="Trebuchet MS"/>
                <a:cs typeface="Trebuchet MS"/>
              </a:rPr>
              <a:t>Scaling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375">
                <a:latin typeface="Trebuchet MS"/>
                <a:cs typeface="Trebuchet MS"/>
              </a:rPr>
              <a:t>–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20">
                <a:latin typeface="Trebuchet MS"/>
                <a:cs typeface="Trebuchet MS"/>
              </a:rPr>
              <a:t>Expand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50">
                <a:latin typeface="Trebuchet MS"/>
                <a:cs typeface="Trebuchet MS"/>
              </a:rPr>
              <a:t>to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45">
                <a:latin typeface="Trebuchet MS"/>
                <a:cs typeface="Trebuchet MS"/>
              </a:rPr>
              <a:t>rural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areas</a:t>
            </a:r>
            <a:r>
              <a:rPr dirty="0" sz="2350" spc="-135">
                <a:latin typeface="Trebuchet MS"/>
                <a:cs typeface="Trebuchet MS"/>
              </a:rPr>
              <a:t> </a:t>
            </a:r>
            <a:r>
              <a:rPr dirty="0" sz="2350" spc="-25">
                <a:latin typeface="Trebuchet MS"/>
                <a:cs typeface="Trebuchet MS"/>
              </a:rPr>
              <a:t>and </a:t>
            </a:r>
            <a:r>
              <a:rPr dirty="0" sz="2350" spc="-75">
                <a:latin typeface="Trebuchet MS"/>
                <a:cs typeface="Trebuchet MS"/>
              </a:rPr>
              <a:t>international</a:t>
            </a:r>
            <a:r>
              <a:rPr dirty="0" sz="2350" spc="-70">
                <a:latin typeface="Trebuchet MS"/>
                <a:cs typeface="Trebuchet MS"/>
              </a:rPr>
              <a:t> </a:t>
            </a:r>
            <a:r>
              <a:rPr dirty="0" sz="2350" spc="-10">
                <a:latin typeface="Trebuchet MS"/>
                <a:cs typeface="Trebuchet MS"/>
              </a:rPr>
              <a:t>markets.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20802" y="2545606"/>
            <a:ext cx="6088380" cy="208597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 marR="5080">
              <a:lnSpc>
                <a:spcPts val="7680"/>
              </a:lnSpc>
              <a:spcBef>
                <a:spcPts val="1060"/>
              </a:spcBef>
            </a:pPr>
            <a:r>
              <a:rPr dirty="0" sz="7100" spc="-370" b="1">
                <a:solidFill>
                  <a:srgbClr val="112D4E"/>
                </a:solidFill>
                <a:latin typeface="Trebuchet MS"/>
                <a:cs typeface="Trebuchet MS"/>
              </a:rPr>
              <a:t>Implementation </a:t>
            </a:r>
            <a:r>
              <a:rPr dirty="0" sz="7100" spc="-105" b="1">
                <a:solidFill>
                  <a:srgbClr val="112D4E"/>
                </a:solidFill>
                <a:latin typeface="Trebuchet MS"/>
                <a:cs typeface="Trebuchet MS"/>
              </a:rPr>
              <a:t>Roadmap</a:t>
            </a:r>
            <a:endParaRPr sz="71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0" y="5542239"/>
            <a:ext cx="8396605" cy="4812030"/>
            <a:chOff x="0" y="5542239"/>
            <a:chExt cx="8396605" cy="4812030"/>
          </a:xfrm>
        </p:grpSpPr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577" y="5542239"/>
              <a:ext cx="7543799" cy="47447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5108" y="5928969"/>
              <a:ext cx="6574342" cy="435803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2509" y="6213104"/>
              <a:ext cx="5839492" cy="407389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2590247" y="9786276"/>
              <a:ext cx="291465" cy="501015"/>
            </a:xfrm>
            <a:custGeom>
              <a:avLst/>
              <a:gdLst/>
              <a:ahLst/>
              <a:cxnLst/>
              <a:rect l="l" t="t" r="r" b="b"/>
              <a:pathLst>
                <a:path w="291464" h="501015">
                  <a:moveTo>
                    <a:pt x="291330" y="0"/>
                  </a:moveTo>
                  <a:lnTo>
                    <a:pt x="0" y="500723"/>
                  </a:lnTo>
                </a:path>
              </a:pathLst>
            </a:custGeom>
            <a:ln w="1333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0" y="6359819"/>
              <a:ext cx="929005" cy="133350"/>
            </a:xfrm>
            <a:custGeom>
              <a:avLst/>
              <a:gdLst/>
              <a:ahLst/>
              <a:cxnLst/>
              <a:rect l="l" t="t" r="r" b="b"/>
              <a:pathLst>
                <a:path w="929005" h="133350">
                  <a:moveTo>
                    <a:pt x="0" y="0"/>
                  </a:moveTo>
                  <a:lnTo>
                    <a:pt x="928780" y="0"/>
                  </a:lnTo>
                  <a:lnTo>
                    <a:pt x="928780" y="133350"/>
                  </a:lnTo>
                  <a:lnTo>
                    <a:pt x="0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881577" y="9513534"/>
              <a:ext cx="80010" cy="273050"/>
            </a:xfrm>
            <a:custGeom>
              <a:avLst/>
              <a:gdLst/>
              <a:ahLst/>
              <a:cxnLst/>
              <a:rect l="l" t="t" r="r" b="b"/>
              <a:pathLst>
                <a:path w="80010" h="273050">
                  <a:moveTo>
                    <a:pt x="79471" y="0"/>
                  </a:moveTo>
                  <a:lnTo>
                    <a:pt x="75688" y="47116"/>
                  </a:lnTo>
                  <a:lnTo>
                    <a:pt x="68119" y="93891"/>
                  </a:lnTo>
                  <a:lnTo>
                    <a:pt x="56766" y="140076"/>
                  </a:lnTo>
                  <a:lnTo>
                    <a:pt x="41628" y="185437"/>
                  </a:lnTo>
                  <a:lnTo>
                    <a:pt x="22706" y="229737"/>
                  </a:lnTo>
                  <a:lnTo>
                    <a:pt x="0" y="272741"/>
                  </a:lnTo>
                </a:path>
              </a:pathLst>
            </a:custGeom>
            <a:ln w="1333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188717" y="0"/>
            <a:ext cx="7099300" cy="10287000"/>
            <a:chOff x="11188717" y="0"/>
            <a:chExt cx="70993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5447" y="1279"/>
              <a:ext cx="6102552" cy="77329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4887" y="3589050"/>
              <a:ext cx="5703112" cy="66979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2422" y="3693371"/>
              <a:ext cx="5245577" cy="659362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04280" y="4114452"/>
              <a:ext cx="4883718" cy="61725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8717" y="0"/>
              <a:ext cx="4562459" cy="475472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0164" y="185235"/>
              <a:ext cx="3854191" cy="438552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2313" y="518136"/>
              <a:ext cx="3246760" cy="3721531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68430" y="5427710"/>
            <a:ext cx="2600324" cy="260030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83511" y="5427710"/>
            <a:ext cx="2600324" cy="2600309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0" y="3935455"/>
            <a:ext cx="12362180" cy="962660"/>
            <a:chOff x="0" y="3935455"/>
            <a:chExt cx="12362180" cy="962660"/>
          </a:xfrm>
        </p:grpSpPr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4111172"/>
              <a:ext cx="4661219" cy="68159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6790" y="3935455"/>
              <a:ext cx="7795358" cy="96210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995875" y="4011954"/>
              <a:ext cx="6970395" cy="760730"/>
            </a:xfrm>
            <a:custGeom>
              <a:avLst/>
              <a:gdLst/>
              <a:ahLst/>
              <a:cxnLst/>
              <a:rect l="l" t="t" r="r" b="b"/>
              <a:pathLst>
                <a:path w="6970395" h="760729">
                  <a:moveTo>
                    <a:pt x="76123" y="210972"/>
                  </a:moveTo>
                  <a:lnTo>
                    <a:pt x="46951" y="184950"/>
                  </a:lnTo>
                  <a:lnTo>
                    <a:pt x="23241" y="171615"/>
                  </a:lnTo>
                  <a:lnTo>
                    <a:pt x="18415" y="168897"/>
                  </a:lnTo>
                  <a:lnTo>
                    <a:pt x="13601" y="168922"/>
                  </a:lnTo>
                  <a:lnTo>
                    <a:pt x="8801" y="171716"/>
                  </a:lnTo>
                  <a:lnTo>
                    <a:pt x="2971" y="175310"/>
                  </a:lnTo>
                  <a:lnTo>
                    <a:pt x="101" y="180543"/>
                  </a:lnTo>
                  <a:lnTo>
                    <a:pt x="190" y="188760"/>
                  </a:lnTo>
                  <a:lnTo>
                    <a:pt x="863" y="190017"/>
                  </a:lnTo>
                  <a:lnTo>
                    <a:pt x="1104" y="190347"/>
                  </a:lnTo>
                  <a:lnTo>
                    <a:pt x="1295" y="190703"/>
                  </a:lnTo>
                  <a:lnTo>
                    <a:pt x="1447" y="191084"/>
                  </a:lnTo>
                  <a:lnTo>
                    <a:pt x="2514" y="194259"/>
                  </a:lnTo>
                  <a:lnTo>
                    <a:pt x="4419" y="196811"/>
                  </a:lnTo>
                  <a:lnTo>
                    <a:pt x="41021" y="218668"/>
                  </a:lnTo>
                  <a:lnTo>
                    <a:pt x="53174" y="225374"/>
                  </a:lnTo>
                  <a:lnTo>
                    <a:pt x="55321" y="226618"/>
                  </a:lnTo>
                  <a:lnTo>
                    <a:pt x="57658" y="227241"/>
                  </a:lnTo>
                  <a:lnTo>
                    <a:pt x="61556" y="227215"/>
                  </a:lnTo>
                  <a:lnTo>
                    <a:pt x="62953" y="227025"/>
                  </a:lnTo>
                  <a:lnTo>
                    <a:pt x="64312" y="226631"/>
                  </a:lnTo>
                  <a:lnTo>
                    <a:pt x="68668" y="225272"/>
                  </a:lnTo>
                  <a:lnTo>
                    <a:pt x="71907" y="222554"/>
                  </a:lnTo>
                  <a:lnTo>
                    <a:pt x="73914" y="218668"/>
                  </a:lnTo>
                  <a:lnTo>
                    <a:pt x="74968" y="216763"/>
                  </a:lnTo>
                  <a:lnTo>
                    <a:pt x="75590" y="214909"/>
                  </a:lnTo>
                  <a:lnTo>
                    <a:pt x="76123" y="210972"/>
                  </a:lnTo>
                  <a:close/>
                </a:path>
                <a:path w="6970395" h="760729">
                  <a:moveTo>
                    <a:pt x="76441" y="443801"/>
                  </a:moveTo>
                  <a:lnTo>
                    <a:pt x="76301" y="440486"/>
                  </a:lnTo>
                  <a:lnTo>
                    <a:pt x="74968" y="437210"/>
                  </a:lnTo>
                  <a:lnTo>
                    <a:pt x="73990" y="433870"/>
                  </a:lnTo>
                  <a:lnTo>
                    <a:pt x="72097" y="431165"/>
                  </a:lnTo>
                  <a:lnTo>
                    <a:pt x="66484" y="427024"/>
                  </a:lnTo>
                  <a:lnTo>
                    <a:pt x="63334" y="426021"/>
                  </a:lnTo>
                  <a:lnTo>
                    <a:pt x="59855" y="426072"/>
                  </a:lnTo>
                  <a:lnTo>
                    <a:pt x="58115" y="426262"/>
                  </a:lnTo>
                  <a:lnTo>
                    <a:pt x="56527" y="426364"/>
                  </a:lnTo>
                  <a:lnTo>
                    <a:pt x="16370" y="448983"/>
                  </a:lnTo>
                  <a:lnTo>
                    <a:pt x="0" y="467842"/>
                  </a:lnTo>
                  <a:lnTo>
                    <a:pt x="647" y="471652"/>
                  </a:lnTo>
                  <a:lnTo>
                    <a:pt x="1308" y="473430"/>
                  </a:lnTo>
                  <a:lnTo>
                    <a:pt x="2311" y="475081"/>
                  </a:lnTo>
                  <a:lnTo>
                    <a:pt x="5194" y="480606"/>
                  </a:lnTo>
                  <a:lnTo>
                    <a:pt x="9753" y="483412"/>
                  </a:lnTo>
                  <a:lnTo>
                    <a:pt x="18351" y="483539"/>
                  </a:lnTo>
                  <a:lnTo>
                    <a:pt x="20574" y="482993"/>
                  </a:lnTo>
                  <a:lnTo>
                    <a:pt x="57061" y="462292"/>
                  </a:lnTo>
                  <a:lnTo>
                    <a:pt x="74282" y="450532"/>
                  </a:lnTo>
                  <a:lnTo>
                    <a:pt x="76441" y="443801"/>
                  </a:lnTo>
                  <a:close/>
                </a:path>
                <a:path w="6970395" h="760729">
                  <a:moveTo>
                    <a:pt x="303301" y="82321"/>
                  </a:moveTo>
                  <a:lnTo>
                    <a:pt x="298424" y="82308"/>
                  </a:lnTo>
                  <a:lnTo>
                    <a:pt x="303034" y="82423"/>
                  </a:lnTo>
                  <a:lnTo>
                    <a:pt x="303301" y="82321"/>
                  </a:lnTo>
                  <a:close/>
                </a:path>
                <a:path w="6970395" h="760729">
                  <a:moveTo>
                    <a:pt x="314921" y="14719"/>
                  </a:moveTo>
                  <a:lnTo>
                    <a:pt x="300964" y="0"/>
                  </a:lnTo>
                  <a:lnTo>
                    <a:pt x="296557" y="12"/>
                  </a:lnTo>
                  <a:lnTo>
                    <a:pt x="282702" y="14719"/>
                  </a:lnTo>
                  <a:lnTo>
                    <a:pt x="282727" y="65265"/>
                  </a:lnTo>
                  <a:lnTo>
                    <a:pt x="282524" y="67373"/>
                  </a:lnTo>
                  <a:lnTo>
                    <a:pt x="296151" y="82308"/>
                  </a:lnTo>
                  <a:lnTo>
                    <a:pt x="298424" y="82308"/>
                  </a:lnTo>
                  <a:lnTo>
                    <a:pt x="303326" y="82308"/>
                  </a:lnTo>
                  <a:lnTo>
                    <a:pt x="306679" y="81038"/>
                  </a:lnTo>
                  <a:lnTo>
                    <a:pt x="309753" y="78143"/>
                  </a:lnTo>
                  <a:lnTo>
                    <a:pt x="313232" y="74549"/>
                  </a:lnTo>
                  <a:lnTo>
                    <a:pt x="314921" y="70256"/>
                  </a:lnTo>
                  <a:lnTo>
                    <a:pt x="314921" y="14719"/>
                  </a:lnTo>
                  <a:close/>
                </a:path>
                <a:path w="6970395" h="760729">
                  <a:moveTo>
                    <a:pt x="374561" y="632536"/>
                  </a:moveTo>
                  <a:lnTo>
                    <a:pt x="363562" y="621449"/>
                  </a:lnTo>
                  <a:lnTo>
                    <a:pt x="302933" y="621449"/>
                  </a:lnTo>
                  <a:lnTo>
                    <a:pt x="291833" y="632536"/>
                  </a:lnTo>
                  <a:lnTo>
                    <a:pt x="291833" y="693661"/>
                  </a:lnTo>
                  <a:lnTo>
                    <a:pt x="302933" y="704748"/>
                  </a:lnTo>
                  <a:lnTo>
                    <a:pt x="363562" y="704735"/>
                  </a:lnTo>
                  <a:lnTo>
                    <a:pt x="374561" y="693661"/>
                  </a:lnTo>
                  <a:lnTo>
                    <a:pt x="374561" y="632536"/>
                  </a:lnTo>
                  <a:close/>
                </a:path>
                <a:path w="6970395" h="760729">
                  <a:moveTo>
                    <a:pt x="467106" y="325272"/>
                  </a:moveTo>
                  <a:lnTo>
                    <a:pt x="462521" y="282359"/>
                  </a:lnTo>
                  <a:lnTo>
                    <a:pt x="455612" y="266052"/>
                  </a:lnTo>
                  <a:lnTo>
                    <a:pt x="445617" y="242443"/>
                  </a:lnTo>
                  <a:lnTo>
                    <a:pt x="435241" y="229057"/>
                  </a:lnTo>
                  <a:lnTo>
                    <a:pt x="418579" y="207543"/>
                  </a:lnTo>
                  <a:lnTo>
                    <a:pt x="383590" y="179743"/>
                  </a:lnTo>
                  <a:lnTo>
                    <a:pt x="342811" y="161074"/>
                  </a:lnTo>
                  <a:lnTo>
                    <a:pt x="298424" y="153593"/>
                  </a:lnTo>
                  <a:lnTo>
                    <a:pt x="297649" y="161175"/>
                  </a:lnTo>
                  <a:lnTo>
                    <a:pt x="297649" y="431977"/>
                  </a:lnTo>
                  <a:lnTo>
                    <a:pt x="297141" y="432193"/>
                  </a:lnTo>
                  <a:lnTo>
                    <a:pt x="296494" y="432371"/>
                  </a:lnTo>
                  <a:lnTo>
                    <a:pt x="296202" y="432663"/>
                  </a:lnTo>
                  <a:lnTo>
                    <a:pt x="295808" y="432752"/>
                  </a:lnTo>
                  <a:lnTo>
                    <a:pt x="256933" y="414020"/>
                  </a:lnTo>
                  <a:lnTo>
                    <a:pt x="232257" y="378625"/>
                  </a:lnTo>
                  <a:lnTo>
                    <a:pt x="227025" y="350151"/>
                  </a:lnTo>
                  <a:lnTo>
                    <a:pt x="227253" y="342861"/>
                  </a:lnTo>
                  <a:lnTo>
                    <a:pt x="241249" y="302094"/>
                  </a:lnTo>
                  <a:lnTo>
                    <a:pt x="273507" y="273367"/>
                  </a:lnTo>
                  <a:lnTo>
                    <a:pt x="293966" y="266052"/>
                  </a:lnTo>
                  <a:lnTo>
                    <a:pt x="295059" y="266611"/>
                  </a:lnTo>
                  <a:lnTo>
                    <a:pt x="296176" y="267030"/>
                  </a:lnTo>
                  <a:lnTo>
                    <a:pt x="297357" y="267309"/>
                  </a:lnTo>
                  <a:lnTo>
                    <a:pt x="297484" y="431050"/>
                  </a:lnTo>
                  <a:lnTo>
                    <a:pt x="297649" y="431977"/>
                  </a:lnTo>
                  <a:lnTo>
                    <a:pt x="297649" y="161175"/>
                  </a:lnTo>
                  <a:lnTo>
                    <a:pt x="297459" y="163283"/>
                  </a:lnTo>
                  <a:lnTo>
                    <a:pt x="296684" y="171323"/>
                  </a:lnTo>
                  <a:lnTo>
                    <a:pt x="295808" y="179552"/>
                  </a:lnTo>
                  <a:lnTo>
                    <a:pt x="295427" y="187693"/>
                  </a:lnTo>
                  <a:lnTo>
                    <a:pt x="295376" y="191922"/>
                  </a:lnTo>
                  <a:lnTo>
                    <a:pt x="294030" y="195668"/>
                  </a:lnTo>
                  <a:lnTo>
                    <a:pt x="288696" y="202222"/>
                  </a:lnTo>
                  <a:lnTo>
                    <a:pt x="285305" y="204317"/>
                  </a:lnTo>
                  <a:lnTo>
                    <a:pt x="281190" y="205232"/>
                  </a:lnTo>
                  <a:lnTo>
                    <a:pt x="269684" y="209740"/>
                  </a:lnTo>
                  <a:lnTo>
                    <a:pt x="258343" y="214591"/>
                  </a:lnTo>
                  <a:lnTo>
                    <a:pt x="247167" y="219811"/>
                  </a:lnTo>
                  <a:lnTo>
                    <a:pt x="236143" y="225374"/>
                  </a:lnTo>
                  <a:lnTo>
                    <a:pt x="232740" y="227914"/>
                  </a:lnTo>
                  <a:lnTo>
                    <a:pt x="228930" y="229057"/>
                  </a:lnTo>
                  <a:lnTo>
                    <a:pt x="220446" y="228498"/>
                  </a:lnTo>
                  <a:lnTo>
                    <a:pt x="216814" y="226885"/>
                  </a:lnTo>
                  <a:lnTo>
                    <a:pt x="213766" y="223926"/>
                  </a:lnTo>
                  <a:lnTo>
                    <a:pt x="208800" y="219595"/>
                  </a:lnTo>
                  <a:lnTo>
                    <a:pt x="203784" y="215353"/>
                  </a:lnTo>
                  <a:lnTo>
                    <a:pt x="198742" y="211175"/>
                  </a:lnTo>
                  <a:lnTo>
                    <a:pt x="193713" y="207073"/>
                  </a:lnTo>
                  <a:lnTo>
                    <a:pt x="191198" y="204939"/>
                  </a:lnTo>
                  <a:lnTo>
                    <a:pt x="186067" y="200774"/>
                  </a:lnTo>
                  <a:lnTo>
                    <a:pt x="164757" y="222173"/>
                  </a:lnTo>
                  <a:lnTo>
                    <a:pt x="166890" y="224701"/>
                  </a:lnTo>
                  <a:lnTo>
                    <a:pt x="169011" y="227317"/>
                  </a:lnTo>
                  <a:lnTo>
                    <a:pt x="171246" y="229920"/>
                  </a:lnTo>
                  <a:lnTo>
                    <a:pt x="175514" y="235204"/>
                  </a:lnTo>
                  <a:lnTo>
                    <a:pt x="179882" y="240538"/>
                  </a:lnTo>
                  <a:lnTo>
                    <a:pt x="184340" y="245859"/>
                  </a:lnTo>
                  <a:lnTo>
                    <a:pt x="188874" y="251142"/>
                  </a:lnTo>
                  <a:lnTo>
                    <a:pt x="191604" y="254076"/>
                  </a:lnTo>
                  <a:lnTo>
                    <a:pt x="193167" y="257556"/>
                  </a:lnTo>
                  <a:lnTo>
                    <a:pt x="193916" y="265544"/>
                  </a:lnTo>
                  <a:lnTo>
                    <a:pt x="193040" y="269240"/>
                  </a:lnTo>
                  <a:lnTo>
                    <a:pt x="190906" y="272643"/>
                  </a:lnTo>
                  <a:lnTo>
                    <a:pt x="186385" y="282930"/>
                  </a:lnTo>
                  <a:lnTo>
                    <a:pt x="181914" y="293801"/>
                  </a:lnTo>
                  <a:lnTo>
                    <a:pt x="177469" y="305333"/>
                  </a:lnTo>
                  <a:lnTo>
                    <a:pt x="172986" y="317588"/>
                  </a:lnTo>
                  <a:lnTo>
                    <a:pt x="172224" y="321335"/>
                  </a:lnTo>
                  <a:lnTo>
                    <a:pt x="170370" y="324446"/>
                  </a:lnTo>
                  <a:lnTo>
                    <a:pt x="164503" y="329374"/>
                  </a:lnTo>
                  <a:lnTo>
                    <a:pt x="161124" y="330657"/>
                  </a:lnTo>
                  <a:lnTo>
                    <a:pt x="157302" y="330758"/>
                  </a:lnTo>
                  <a:lnTo>
                    <a:pt x="143370" y="331927"/>
                  </a:lnTo>
                  <a:lnTo>
                    <a:pt x="117094" y="334543"/>
                  </a:lnTo>
                  <a:lnTo>
                    <a:pt x="117005" y="340931"/>
                  </a:lnTo>
                  <a:lnTo>
                    <a:pt x="116776" y="347586"/>
                  </a:lnTo>
                  <a:lnTo>
                    <a:pt x="156908" y="367957"/>
                  </a:lnTo>
                  <a:lnTo>
                    <a:pt x="160769" y="368020"/>
                  </a:lnTo>
                  <a:lnTo>
                    <a:pt x="164185" y="369265"/>
                  </a:lnTo>
                  <a:lnTo>
                    <a:pt x="170167" y="374154"/>
                  </a:lnTo>
                  <a:lnTo>
                    <a:pt x="172072" y="377266"/>
                  </a:lnTo>
                  <a:lnTo>
                    <a:pt x="172897" y="381038"/>
                  </a:lnTo>
                  <a:lnTo>
                    <a:pt x="177406" y="393344"/>
                  </a:lnTo>
                  <a:lnTo>
                    <a:pt x="181940" y="405041"/>
                  </a:lnTo>
                  <a:lnTo>
                    <a:pt x="186524" y="416217"/>
                  </a:lnTo>
                  <a:lnTo>
                    <a:pt x="191198" y="426948"/>
                  </a:lnTo>
                  <a:lnTo>
                    <a:pt x="193382" y="430326"/>
                  </a:lnTo>
                  <a:lnTo>
                    <a:pt x="194284" y="434022"/>
                  </a:lnTo>
                  <a:lnTo>
                    <a:pt x="193560" y="442036"/>
                  </a:lnTo>
                  <a:lnTo>
                    <a:pt x="192011" y="445503"/>
                  </a:lnTo>
                  <a:lnTo>
                    <a:pt x="189293" y="448424"/>
                  </a:lnTo>
                  <a:lnTo>
                    <a:pt x="184734" y="453428"/>
                  </a:lnTo>
                  <a:lnTo>
                    <a:pt x="180251" y="458495"/>
                  </a:lnTo>
                  <a:lnTo>
                    <a:pt x="175780" y="463677"/>
                  </a:lnTo>
                  <a:lnTo>
                    <a:pt x="166497" y="474510"/>
                  </a:lnTo>
                  <a:lnTo>
                    <a:pt x="164084" y="477405"/>
                  </a:lnTo>
                  <a:lnTo>
                    <a:pt x="187032" y="497459"/>
                  </a:lnTo>
                  <a:lnTo>
                    <a:pt x="188683" y="496011"/>
                  </a:lnTo>
                  <a:lnTo>
                    <a:pt x="197586" y="488454"/>
                  </a:lnTo>
                  <a:lnTo>
                    <a:pt x="203504" y="483514"/>
                  </a:lnTo>
                  <a:lnTo>
                    <a:pt x="209219" y="478282"/>
                  </a:lnTo>
                  <a:lnTo>
                    <a:pt x="216839" y="472020"/>
                  </a:lnTo>
                  <a:lnTo>
                    <a:pt x="222872" y="469684"/>
                  </a:lnTo>
                  <a:lnTo>
                    <a:pt x="229349" y="470877"/>
                  </a:lnTo>
                  <a:lnTo>
                    <a:pt x="238277" y="475183"/>
                  </a:lnTo>
                  <a:lnTo>
                    <a:pt x="248246" y="480402"/>
                  </a:lnTo>
                  <a:lnTo>
                    <a:pt x="258432" y="485152"/>
                  </a:lnTo>
                  <a:lnTo>
                    <a:pt x="268833" y="489419"/>
                  </a:lnTo>
                  <a:lnTo>
                    <a:pt x="279438" y="493204"/>
                  </a:lnTo>
                  <a:lnTo>
                    <a:pt x="284581" y="494436"/>
                  </a:lnTo>
                  <a:lnTo>
                    <a:pt x="288810" y="497116"/>
                  </a:lnTo>
                  <a:lnTo>
                    <a:pt x="292125" y="501243"/>
                  </a:lnTo>
                  <a:lnTo>
                    <a:pt x="294652" y="505091"/>
                  </a:lnTo>
                  <a:lnTo>
                    <a:pt x="295821" y="509320"/>
                  </a:lnTo>
                  <a:lnTo>
                    <a:pt x="295617" y="513930"/>
                  </a:lnTo>
                  <a:lnTo>
                    <a:pt x="295795" y="523049"/>
                  </a:lnTo>
                  <a:lnTo>
                    <a:pt x="296265" y="535432"/>
                  </a:lnTo>
                  <a:lnTo>
                    <a:pt x="297002" y="550786"/>
                  </a:lnTo>
                  <a:lnTo>
                    <a:pt x="298043" y="570496"/>
                  </a:lnTo>
                  <a:lnTo>
                    <a:pt x="298615" y="582117"/>
                  </a:lnTo>
                  <a:lnTo>
                    <a:pt x="364871" y="582117"/>
                  </a:lnTo>
                  <a:lnTo>
                    <a:pt x="365163" y="578726"/>
                  </a:lnTo>
                  <a:lnTo>
                    <a:pt x="365163" y="575627"/>
                  </a:lnTo>
                  <a:lnTo>
                    <a:pt x="365645" y="572427"/>
                  </a:lnTo>
                  <a:lnTo>
                    <a:pt x="367538" y="557657"/>
                  </a:lnTo>
                  <a:lnTo>
                    <a:pt x="369366" y="542874"/>
                  </a:lnTo>
                  <a:lnTo>
                    <a:pt x="371462" y="528154"/>
                  </a:lnTo>
                  <a:lnTo>
                    <a:pt x="381520" y="486346"/>
                  </a:lnTo>
                  <a:lnTo>
                    <a:pt x="400126" y="448449"/>
                  </a:lnTo>
                  <a:lnTo>
                    <a:pt x="411581" y="432752"/>
                  </a:lnTo>
                  <a:lnTo>
                    <a:pt x="417093" y="426021"/>
                  </a:lnTo>
                  <a:lnTo>
                    <a:pt x="444525" y="394093"/>
                  </a:lnTo>
                  <a:lnTo>
                    <a:pt x="457187" y="369112"/>
                  </a:lnTo>
                  <a:lnTo>
                    <a:pt x="467106" y="325272"/>
                  </a:lnTo>
                  <a:close/>
                </a:path>
                <a:path w="6970395" h="760729">
                  <a:moveTo>
                    <a:pt x="578383" y="468058"/>
                  </a:moveTo>
                  <a:lnTo>
                    <a:pt x="578231" y="464578"/>
                  </a:lnTo>
                  <a:lnTo>
                    <a:pt x="575424" y="457733"/>
                  </a:lnTo>
                  <a:lnTo>
                    <a:pt x="573087" y="455142"/>
                  </a:lnTo>
                  <a:lnTo>
                    <a:pt x="569836" y="453390"/>
                  </a:lnTo>
                  <a:lnTo>
                    <a:pt x="527596" y="429082"/>
                  </a:lnTo>
                  <a:lnTo>
                    <a:pt x="523265" y="426339"/>
                  </a:lnTo>
                  <a:lnTo>
                    <a:pt x="518617" y="425589"/>
                  </a:lnTo>
                  <a:lnTo>
                    <a:pt x="513651" y="426847"/>
                  </a:lnTo>
                  <a:lnTo>
                    <a:pt x="502285" y="442849"/>
                  </a:lnTo>
                  <a:lnTo>
                    <a:pt x="502539" y="445033"/>
                  </a:lnTo>
                  <a:lnTo>
                    <a:pt x="511721" y="456869"/>
                  </a:lnTo>
                  <a:lnTo>
                    <a:pt x="552399" y="480415"/>
                  </a:lnTo>
                  <a:lnTo>
                    <a:pt x="554202" y="481355"/>
                  </a:lnTo>
                  <a:lnTo>
                    <a:pt x="556069" y="482130"/>
                  </a:lnTo>
                  <a:lnTo>
                    <a:pt x="558012" y="482739"/>
                  </a:lnTo>
                  <a:lnTo>
                    <a:pt x="560247" y="483514"/>
                  </a:lnTo>
                  <a:lnTo>
                    <a:pt x="561314" y="483514"/>
                  </a:lnTo>
                  <a:lnTo>
                    <a:pt x="565035" y="483641"/>
                  </a:lnTo>
                  <a:lnTo>
                    <a:pt x="568401" y="482600"/>
                  </a:lnTo>
                  <a:lnTo>
                    <a:pt x="574395" y="478129"/>
                  </a:lnTo>
                  <a:lnTo>
                    <a:pt x="576351" y="475208"/>
                  </a:lnTo>
                  <a:lnTo>
                    <a:pt x="577291" y="471601"/>
                  </a:lnTo>
                  <a:lnTo>
                    <a:pt x="578383" y="468058"/>
                  </a:lnTo>
                  <a:close/>
                </a:path>
                <a:path w="6970395" h="760729">
                  <a:moveTo>
                    <a:pt x="579323" y="188087"/>
                  </a:moveTo>
                  <a:lnTo>
                    <a:pt x="579031" y="186143"/>
                  </a:lnTo>
                  <a:lnTo>
                    <a:pt x="578497" y="179628"/>
                  </a:lnTo>
                  <a:lnTo>
                    <a:pt x="575335" y="174853"/>
                  </a:lnTo>
                  <a:lnTo>
                    <a:pt x="569544" y="171805"/>
                  </a:lnTo>
                  <a:lnTo>
                    <a:pt x="563905" y="169049"/>
                  </a:lnTo>
                  <a:lnTo>
                    <a:pt x="558380" y="169278"/>
                  </a:lnTo>
                  <a:lnTo>
                    <a:pt x="552983" y="172491"/>
                  </a:lnTo>
                  <a:lnTo>
                    <a:pt x="531774" y="184594"/>
                  </a:lnTo>
                  <a:lnTo>
                    <a:pt x="510654" y="196989"/>
                  </a:lnTo>
                  <a:lnTo>
                    <a:pt x="508774" y="198018"/>
                  </a:lnTo>
                  <a:lnTo>
                    <a:pt x="507174" y="199377"/>
                  </a:lnTo>
                  <a:lnTo>
                    <a:pt x="504507" y="202717"/>
                  </a:lnTo>
                  <a:lnTo>
                    <a:pt x="503542" y="204571"/>
                  </a:lnTo>
                  <a:lnTo>
                    <a:pt x="502361" y="208686"/>
                  </a:lnTo>
                  <a:lnTo>
                    <a:pt x="502183" y="210769"/>
                  </a:lnTo>
                  <a:lnTo>
                    <a:pt x="502666" y="215023"/>
                  </a:lnTo>
                  <a:lnTo>
                    <a:pt x="503313" y="217017"/>
                  </a:lnTo>
                  <a:lnTo>
                    <a:pt x="504304" y="218782"/>
                  </a:lnTo>
                  <a:lnTo>
                    <a:pt x="507314" y="224358"/>
                  </a:lnTo>
                  <a:lnTo>
                    <a:pt x="511873" y="227088"/>
                  </a:lnTo>
                  <a:lnTo>
                    <a:pt x="518109" y="227114"/>
                  </a:lnTo>
                  <a:lnTo>
                    <a:pt x="521093" y="227088"/>
                  </a:lnTo>
                  <a:lnTo>
                    <a:pt x="523875" y="226314"/>
                  </a:lnTo>
                  <a:lnTo>
                    <a:pt x="526440" y="224790"/>
                  </a:lnTo>
                  <a:lnTo>
                    <a:pt x="547992" y="212559"/>
                  </a:lnTo>
                  <a:lnTo>
                    <a:pt x="576326" y="192341"/>
                  </a:lnTo>
                  <a:lnTo>
                    <a:pt x="576910" y="191376"/>
                  </a:lnTo>
                  <a:lnTo>
                    <a:pt x="578065" y="189636"/>
                  </a:lnTo>
                  <a:lnTo>
                    <a:pt x="579323" y="188087"/>
                  </a:lnTo>
                  <a:close/>
                </a:path>
                <a:path w="6970395" h="760729">
                  <a:moveTo>
                    <a:pt x="6782435" y="419684"/>
                  </a:moveTo>
                  <a:lnTo>
                    <a:pt x="6774612" y="371284"/>
                  </a:lnTo>
                  <a:lnTo>
                    <a:pt x="6752818" y="329222"/>
                  </a:lnTo>
                  <a:lnTo>
                    <a:pt x="6719621" y="296024"/>
                  </a:lnTo>
                  <a:lnTo>
                    <a:pt x="6677558" y="274243"/>
                  </a:lnTo>
                  <a:lnTo>
                    <a:pt x="6629159" y="266407"/>
                  </a:lnTo>
                  <a:lnTo>
                    <a:pt x="6580759" y="274243"/>
                  </a:lnTo>
                  <a:lnTo>
                    <a:pt x="6538684" y="296024"/>
                  </a:lnTo>
                  <a:lnTo>
                    <a:pt x="6505486" y="329222"/>
                  </a:lnTo>
                  <a:lnTo>
                    <a:pt x="6483705" y="371284"/>
                  </a:lnTo>
                  <a:lnTo>
                    <a:pt x="6475882" y="419684"/>
                  </a:lnTo>
                  <a:lnTo>
                    <a:pt x="6483705" y="468083"/>
                  </a:lnTo>
                  <a:lnTo>
                    <a:pt x="6505486" y="510159"/>
                  </a:lnTo>
                  <a:lnTo>
                    <a:pt x="6538684" y="543356"/>
                  </a:lnTo>
                  <a:lnTo>
                    <a:pt x="6580759" y="565137"/>
                  </a:lnTo>
                  <a:lnTo>
                    <a:pt x="6629159" y="572960"/>
                  </a:lnTo>
                  <a:lnTo>
                    <a:pt x="6642811" y="572376"/>
                  </a:lnTo>
                  <a:lnTo>
                    <a:pt x="6682486" y="563397"/>
                  </a:lnTo>
                  <a:lnTo>
                    <a:pt x="6718389" y="544271"/>
                  </a:lnTo>
                  <a:lnTo>
                    <a:pt x="6694449" y="501142"/>
                  </a:lnTo>
                  <a:lnTo>
                    <a:pt x="6679654" y="511213"/>
                  </a:lnTo>
                  <a:lnTo>
                    <a:pt x="6663842" y="518401"/>
                  </a:lnTo>
                  <a:lnTo>
                    <a:pt x="6647002" y="522706"/>
                  </a:lnTo>
                  <a:lnTo>
                    <a:pt x="6629159" y="524129"/>
                  </a:lnTo>
                  <a:lnTo>
                    <a:pt x="6588544" y="515912"/>
                  </a:lnTo>
                  <a:lnTo>
                    <a:pt x="6555346" y="493509"/>
                  </a:lnTo>
                  <a:lnTo>
                    <a:pt x="6532943" y="460298"/>
                  </a:lnTo>
                  <a:lnTo>
                    <a:pt x="6524726" y="419684"/>
                  </a:lnTo>
                  <a:lnTo>
                    <a:pt x="6532943" y="379082"/>
                  </a:lnTo>
                  <a:lnTo>
                    <a:pt x="6555346" y="345871"/>
                  </a:lnTo>
                  <a:lnTo>
                    <a:pt x="6588544" y="323469"/>
                  </a:lnTo>
                  <a:lnTo>
                    <a:pt x="6629159" y="315252"/>
                  </a:lnTo>
                  <a:lnTo>
                    <a:pt x="6669773" y="323469"/>
                  </a:lnTo>
                  <a:lnTo>
                    <a:pt x="6702971" y="345871"/>
                  </a:lnTo>
                  <a:lnTo>
                    <a:pt x="6725374" y="379082"/>
                  </a:lnTo>
                  <a:lnTo>
                    <a:pt x="6733591" y="419684"/>
                  </a:lnTo>
                  <a:lnTo>
                    <a:pt x="6733222" y="428701"/>
                  </a:lnTo>
                  <a:lnTo>
                    <a:pt x="6719976" y="471246"/>
                  </a:lnTo>
                  <a:lnTo>
                    <a:pt x="6709765" y="486016"/>
                  </a:lnTo>
                  <a:lnTo>
                    <a:pt x="6744386" y="520649"/>
                  </a:lnTo>
                  <a:lnTo>
                    <a:pt x="6767182" y="486359"/>
                  </a:lnTo>
                  <a:lnTo>
                    <a:pt x="6779996" y="447116"/>
                  </a:lnTo>
                  <a:lnTo>
                    <a:pt x="6781825" y="433514"/>
                  </a:lnTo>
                  <a:lnTo>
                    <a:pt x="6782435" y="419684"/>
                  </a:lnTo>
                  <a:close/>
                </a:path>
                <a:path w="6970395" h="760729">
                  <a:moveTo>
                    <a:pt x="6970255" y="408774"/>
                  </a:moveTo>
                  <a:lnTo>
                    <a:pt x="6969099" y="406234"/>
                  </a:lnTo>
                  <a:lnTo>
                    <a:pt x="6964464" y="401154"/>
                  </a:lnTo>
                  <a:lnTo>
                    <a:pt x="6961657" y="399884"/>
                  </a:lnTo>
                  <a:lnTo>
                    <a:pt x="6914286" y="399884"/>
                  </a:lnTo>
                  <a:lnTo>
                    <a:pt x="6911632" y="398614"/>
                  </a:lnTo>
                  <a:lnTo>
                    <a:pt x="6907123" y="394804"/>
                  </a:lnTo>
                  <a:lnTo>
                    <a:pt x="6905828" y="392264"/>
                  </a:lnTo>
                  <a:lnTo>
                    <a:pt x="6904876" y="383374"/>
                  </a:lnTo>
                  <a:lnTo>
                    <a:pt x="6904037" y="377024"/>
                  </a:lnTo>
                  <a:lnTo>
                    <a:pt x="6902996" y="371944"/>
                  </a:lnTo>
                  <a:lnTo>
                    <a:pt x="6896481" y="342734"/>
                  </a:lnTo>
                  <a:lnTo>
                    <a:pt x="6887070" y="314794"/>
                  </a:lnTo>
                  <a:lnTo>
                    <a:pt x="6882790" y="305955"/>
                  </a:lnTo>
                  <a:lnTo>
                    <a:pt x="6882790" y="388454"/>
                  </a:lnTo>
                  <a:lnTo>
                    <a:pt x="6882651" y="389724"/>
                  </a:lnTo>
                  <a:lnTo>
                    <a:pt x="6874116" y="399884"/>
                  </a:lnTo>
                  <a:lnTo>
                    <a:pt x="6830111" y="399884"/>
                  </a:lnTo>
                  <a:lnTo>
                    <a:pt x="6827304" y="401154"/>
                  </a:lnTo>
                  <a:lnTo>
                    <a:pt x="6822668" y="406234"/>
                  </a:lnTo>
                  <a:lnTo>
                    <a:pt x="6821513" y="408774"/>
                  </a:lnTo>
                  <a:lnTo>
                    <a:pt x="6821513" y="429094"/>
                  </a:lnTo>
                  <a:lnTo>
                    <a:pt x="6822668" y="431634"/>
                  </a:lnTo>
                  <a:lnTo>
                    <a:pt x="6827304" y="436714"/>
                  </a:lnTo>
                  <a:lnTo>
                    <a:pt x="6830111" y="437984"/>
                  </a:lnTo>
                  <a:lnTo>
                    <a:pt x="6874129" y="437984"/>
                  </a:lnTo>
                  <a:lnTo>
                    <a:pt x="6877228" y="439254"/>
                  </a:lnTo>
                  <a:lnTo>
                    <a:pt x="6882790" y="449414"/>
                  </a:lnTo>
                  <a:lnTo>
                    <a:pt x="6882587" y="450684"/>
                  </a:lnTo>
                  <a:lnTo>
                    <a:pt x="6882562" y="451954"/>
                  </a:lnTo>
                  <a:lnTo>
                    <a:pt x="6882346" y="451954"/>
                  </a:lnTo>
                  <a:lnTo>
                    <a:pt x="6881025" y="460844"/>
                  </a:lnTo>
                  <a:lnTo>
                    <a:pt x="6879374" y="469734"/>
                  </a:lnTo>
                  <a:lnTo>
                    <a:pt x="6877405" y="478624"/>
                  </a:lnTo>
                  <a:lnTo>
                    <a:pt x="6875119" y="487514"/>
                  </a:lnTo>
                  <a:lnTo>
                    <a:pt x="6875373" y="487514"/>
                  </a:lnTo>
                  <a:lnTo>
                    <a:pt x="6857936" y="533234"/>
                  </a:lnTo>
                  <a:lnTo>
                    <a:pt x="6832574" y="573874"/>
                  </a:lnTo>
                  <a:lnTo>
                    <a:pt x="6800240" y="608164"/>
                  </a:lnTo>
                  <a:lnTo>
                    <a:pt x="6761874" y="637374"/>
                  </a:lnTo>
                  <a:lnTo>
                    <a:pt x="6718440" y="658964"/>
                  </a:lnTo>
                  <a:lnTo>
                    <a:pt x="6670878" y="671664"/>
                  </a:lnTo>
                  <a:lnTo>
                    <a:pt x="6667462" y="671664"/>
                  </a:lnTo>
                  <a:lnTo>
                    <a:pt x="6664096" y="670394"/>
                  </a:lnTo>
                  <a:lnTo>
                    <a:pt x="6662598" y="669124"/>
                  </a:lnTo>
                  <a:lnTo>
                    <a:pt x="6659943" y="667854"/>
                  </a:lnTo>
                  <a:lnTo>
                    <a:pt x="6658915" y="665314"/>
                  </a:lnTo>
                  <a:lnTo>
                    <a:pt x="6657454" y="662774"/>
                  </a:lnTo>
                  <a:lnTo>
                    <a:pt x="6657086" y="661504"/>
                  </a:lnTo>
                  <a:lnTo>
                    <a:pt x="6657086" y="619594"/>
                  </a:lnTo>
                  <a:lnTo>
                    <a:pt x="6655930" y="617054"/>
                  </a:lnTo>
                  <a:lnTo>
                    <a:pt x="6651295" y="611974"/>
                  </a:lnTo>
                  <a:lnTo>
                    <a:pt x="6625056" y="611974"/>
                  </a:lnTo>
                  <a:lnTo>
                    <a:pt x="6620421" y="617054"/>
                  </a:lnTo>
                  <a:lnTo>
                    <a:pt x="6619265" y="619594"/>
                  </a:lnTo>
                  <a:lnTo>
                    <a:pt x="6619265" y="662774"/>
                  </a:lnTo>
                  <a:lnTo>
                    <a:pt x="6618935" y="665314"/>
                  </a:lnTo>
                  <a:lnTo>
                    <a:pt x="6617589" y="667854"/>
                  </a:lnTo>
                  <a:lnTo>
                    <a:pt x="6616649" y="669124"/>
                  </a:lnTo>
                  <a:lnTo>
                    <a:pt x="6614198" y="671664"/>
                  </a:lnTo>
                  <a:lnTo>
                    <a:pt x="6612801" y="672934"/>
                  </a:lnTo>
                  <a:lnTo>
                    <a:pt x="6609651" y="672934"/>
                  </a:lnTo>
                  <a:lnTo>
                    <a:pt x="6608038" y="674204"/>
                  </a:lnTo>
                  <a:lnTo>
                    <a:pt x="6606375" y="672934"/>
                  </a:lnTo>
                  <a:lnTo>
                    <a:pt x="6554559" y="662774"/>
                  </a:lnTo>
                  <a:lnTo>
                    <a:pt x="6507048" y="643724"/>
                  </a:lnTo>
                  <a:lnTo>
                    <a:pt x="6464998" y="614514"/>
                  </a:lnTo>
                  <a:lnTo>
                    <a:pt x="6429553" y="578954"/>
                  </a:lnTo>
                  <a:lnTo>
                    <a:pt x="6401854" y="535774"/>
                  </a:lnTo>
                  <a:lnTo>
                    <a:pt x="6383058" y="487514"/>
                  </a:lnTo>
                  <a:lnTo>
                    <a:pt x="6383185" y="487514"/>
                  </a:lnTo>
                  <a:lnTo>
                    <a:pt x="6380886" y="478624"/>
                  </a:lnTo>
                  <a:lnTo>
                    <a:pt x="6378918" y="469734"/>
                  </a:lnTo>
                  <a:lnTo>
                    <a:pt x="6377279" y="460844"/>
                  </a:lnTo>
                  <a:lnTo>
                    <a:pt x="6375959" y="451954"/>
                  </a:lnTo>
                  <a:lnTo>
                    <a:pt x="6375794" y="450684"/>
                  </a:lnTo>
                  <a:lnTo>
                    <a:pt x="6375590" y="449414"/>
                  </a:lnTo>
                  <a:lnTo>
                    <a:pt x="6375730" y="448144"/>
                  </a:lnTo>
                  <a:lnTo>
                    <a:pt x="6384264" y="437984"/>
                  </a:lnTo>
                  <a:lnTo>
                    <a:pt x="6428181" y="437984"/>
                  </a:lnTo>
                  <a:lnTo>
                    <a:pt x="6430975" y="436714"/>
                  </a:lnTo>
                  <a:lnTo>
                    <a:pt x="6435623" y="431634"/>
                  </a:lnTo>
                  <a:lnTo>
                    <a:pt x="6436779" y="429094"/>
                  </a:lnTo>
                  <a:lnTo>
                    <a:pt x="6436779" y="408774"/>
                  </a:lnTo>
                  <a:lnTo>
                    <a:pt x="6435623" y="406234"/>
                  </a:lnTo>
                  <a:lnTo>
                    <a:pt x="6430975" y="401154"/>
                  </a:lnTo>
                  <a:lnTo>
                    <a:pt x="6428181" y="399884"/>
                  </a:lnTo>
                  <a:lnTo>
                    <a:pt x="6384264" y="399884"/>
                  </a:lnTo>
                  <a:lnTo>
                    <a:pt x="6381166" y="398614"/>
                  </a:lnTo>
                  <a:lnTo>
                    <a:pt x="6375590" y="388454"/>
                  </a:lnTo>
                  <a:lnTo>
                    <a:pt x="6375844" y="385914"/>
                  </a:lnTo>
                  <a:lnTo>
                    <a:pt x="6377279" y="377024"/>
                  </a:lnTo>
                  <a:lnTo>
                    <a:pt x="6378918" y="368134"/>
                  </a:lnTo>
                  <a:lnTo>
                    <a:pt x="6380874" y="359244"/>
                  </a:lnTo>
                  <a:lnTo>
                    <a:pt x="6383172" y="350354"/>
                  </a:lnTo>
                  <a:lnTo>
                    <a:pt x="6383045" y="350354"/>
                  </a:lnTo>
                  <a:lnTo>
                    <a:pt x="6401841" y="302094"/>
                  </a:lnTo>
                  <a:lnTo>
                    <a:pt x="6429540" y="260184"/>
                  </a:lnTo>
                  <a:lnTo>
                    <a:pt x="6464973" y="223354"/>
                  </a:lnTo>
                  <a:lnTo>
                    <a:pt x="6507035" y="194144"/>
                  </a:lnTo>
                  <a:lnTo>
                    <a:pt x="6554546" y="175094"/>
                  </a:lnTo>
                  <a:lnTo>
                    <a:pt x="6606375" y="164934"/>
                  </a:lnTo>
                  <a:lnTo>
                    <a:pt x="6609651" y="164934"/>
                  </a:lnTo>
                  <a:lnTo>
                    <a:pt x="6612788" y="166204"/>
                  </a:lnTo>
                  <a:lnTo>
                    <a:pt x="6614198" y="166204"/>
                  </a:lnTo>
                  <a:lnTo>
                    <a:pt x="6616649" y="168744"/>
                  </a:lnTo>
                  <a:lnTo>
                    <a:pt x="6617589" y="170014"/>
                  </a:lnTo>
                  <a:lnTo>
                    <a:pt x="6618922" y="173824"/>
                  </a:lnTo>
                  <a:lnTo>
                    <a:pt x="6619265" y="175094"/>
                  </a:lnTo>
                  <a:lnTo>
                    <a:pt x="6619253" y="218274"/>
                  </a:lnTo>
                  <a:lnTo>
                    <a:pt x="6620421" y="220814"/>
                  </a:lnTo>
                  <a:lnTo>
                    <a:pt x="6625056" y="225894"/>
                  </a:lnTo>
                  <a:lnTo>
                    <a:pt x="6627863" y="227164"/>
                  </a:lnTo>
                  <a:lnTo>
                    <a:pt x="6648488" y="227164"/>
                  </a:lnTo>
                  <a:lnTo>
                    <a:pt x="6651282" y="225894"/>
                  </a:lnTo>
                  <a:lnTo>
                    <a:pt x="6655930" y="220814"/>
                  </a:lnTo>
                  <a:lnTo>
                    <a:pt x="6657086" y="218274"/>
                  </a:lnTo>
                  <a:lnTo>
                    <a:pt x="6657086" y="176364"/>
                  </a:lnTo>
                  <a:lnTo>
                    <a:pt x="6657454" y="175094"/>
                  </a:lnTo>
                  <a:lnTo>
                    <a:pt x="6667449" y="166204"/>
                  </a:lnTo>
                  <a:lnTo>
                    <a:pt x="6669151" y="166204"/>
                  </a:lnTo>
                  <a:lnTo>
                    <a:pt x="6670878" y="167474"/>
                  </a:lnTo>
                  <a:lnTo>
                    <a:pt x="6718478" y="180174"/>
                  </a:lnTo>
                  <a:lnTo>
                    <a:pt x="6761962" y="200494"/>
                  </a:lnTo>
                  <a:lnTo>
                    <a:pt x="6800355" y="229704"/>
                  </a:lnTo>
                  <a:lnTo>
                    <a:pt x="6832701" y="265264"/>
                  </a:lnTo>
                  <a:lnTo>
                    <a:pt x="6858051" y="305904"/>
                  </a:lnTo>
                  <a:lnTo>
                    <a:pt x="6875450" y="350354"/>
                  </a:lnTo>
                  <a:lnTo>
                    <a:pt x="6875196" y="350354"/>
                  </a:lnTo>
                  <a:lnTo>
                    <a:pt x="6877482" y="359244"/>
                  </a:lnTo>
                  <a:lnTo>
                    <a:pt x="6879425" y="368134"/>
                  </a:lnTo>
                  <a:lnTo>
                    <a:pt x="6881063" y="377024"/>
                  </a:lnTo>
                  <a:lnTo>
                    <a:pt x="6882371" y="385914"/>
                  </a:lnTo>
                  <a:lnTo>
                    <a:pt x="6882790" y="388454"/>
                  </a:lnTo>
                  <a:lnTo>
                    <a:pt x="6882790" y="305955"/>
                  </a:lnTo>
                  <a:lnTo>
                    <a:pt x="6874777" y="289394"/>
                  </a:lnTo>
                  <a:lnTo>
                    <a:pt x="6847751" y="247484"/>
                  </a:lnTo>
                  <a:lnTo>
                    <a:pt x="6820840" y="218274"/>
                  </a:lnTo>
                  <a:lnTo>
                    <a:pt x="6789788" y="192874"/>
                  </a:lnTo>
                  <a:lnTo>
                    <a:pt x="6755587" y="171284"/>
                  </a:lnTo>
                  <a:lnTo>
                    <a:pt x="6740385" y="164934"/>
                  </a:lnTo>
                  <a:lnTo>
                    <a:pt x="6737350" y="163664"/>
                  </a:lnTo>
                  <a:lnTo>
                    <a:pt x="6720345" y="156044"/>
                  </a:lnTo>
                  <a:lnTo>
                    <a:pt x="6703009" y="150964"/>
                  </a:lnTo>
                  <a:lnTo>
                    <a:pt x="6667398" y="143344"/>
                  </a:lnTo>
                  <a:lnTo>
                    <a:pt x="6664452" y="143344"/>
                  </a:lnTo>
                  <a:lnTo>
                    <a:pt x="6662001" y="142074"/>
                  </a:lnTo>
                  <a:lnTo>
                    <a:pt x="6658089" y="136994"/>
                  </a:lnTo>
                  <a:lnTo>
                    <a:pt x="6657099" y="134454"/>
                  </a:lnTo>
                  <a:lnTo>
                    <a:pt x="6657086" y="86194"/>
                  </a:lnTo>
                  <a:lnTo>
                    <a:pt x="6655930" y="83654"/>
                  </a:lnTo>
                  <a:lnTo>
                    <a:pt x="6651295" y="78574"/>
                  </a:lnTo>
                  <a:lnTo>
                    <a:pt x="6625056" y="78574"/>
                  </a:lnTo>
                  <a:lnTo>
                    <a:pt x="6620421" y="83654"/>
                  </a:lnTo>
                  <a:lnTo>
                    <a:pt x="6619265" y="86194"/>
                  </a:lnTo>
                  <a:lnTo>
                    <a:pt x="6619253" y="133184"/>
                  </a:lnTo>
                  <a:lnTo>
                    <a:pt x="6618186" y="135724"/>
                  </a:lnTo>
                  <a:lnTo>
                    <a:pt x="6613931" y="140804"/>
                  </a:lnTo>
                  <a:lnTo>
                    <a:pt x="6611315" y="142074"/>
                  </a:lnTo>
                  <a:lnTo>
                    <a:pt x="6608216" y="142074"/>
                  </a:lnTo>
                  <a:lnTo>
                    <a:pt x="6572288" y="147154"/>
                  </a:lnTo>
                  <a:lnTo>
                    <a:pt x="6505105" y="170014"/>
                  </a:lnTo>
                  <a:lnTo>
                    <a:pt x="6457582" y="200494"/>
                  </a:lnTo>
                  <a:lnTo>
                    <a:pt x="6427991" y="227164"/>
                  </a:lnTo>
                  <a:lnTo>
                    <a:pt x="6402438" y="258914"/>
                  </a:lnTo>
                  <a:lnTo>
                    <a:pt x="6381712" y="293204"/>
                  </a:lnTo>
                  <a:lnTo>
                    <a:pt x="6362598" y="340194"/>
                  </a:lnTo>
                  <a:lnTo>
                    <a:pt x="6353556" y="383374"/>
                  </a:lnTo>
                  <a:lnTo>
                    <a:pt x="6352578" y="392264"/>
                  </a:lnTo>
                  <a:lnTo>
                    <a:pt x="6351295" y="394804"/>
                  </a:lnTo>
                  <a:lnTo>
                    <a:pt x="6346774" y="398614"/>
                  </a:lnTo>
                  <a:lnTo>
                    <a:pt x="6344132" y="399884"/>
                  </a:lnTo>
                  <a:lnTo>
                    <a:pt x="6296647" y="399884"/>
                  </a:lnTo>
                  <a:lnTo>
                    <a:pt x="6293840" y="401154"/>
                  </a:lnTo>
                  <a:lnTo>
                    <a:pt x="6289205" y="406234"/>
                  </a:lnTo>
                  <a:lnTo>
                    <a:pt x="6288049" y="408774"/>
                  </a:lnTo>
                  <a:lnTo>
                    <a:pt x="6288049" y="429094"/>
                  </a:lnTo>
                  <a:lnTo>
                    <a:pt x="6289205" y="431634"/>
                  </a:lnTo>
                  <a:lnTo>
                    <a:pt x="6293840" y="436714"/>
                  </a:lnTo>
                  <a:lnTo>
                    <a:pt x="6296647" y="437984"/>
                  </a:lnTo>
                  <a:lnTo>
                    <a:pt x="6344132" y="437984"/>
                  </a:lnTo>
                  <a:lnTo>
                    <a:pt x="6346774" y="439254"/>
                  </a:lnTo>
                  <a:lnTo>
                    <a:pt x="6351295" y="443064"/>
                  </a:lnTo>
                  <a:lnTo>
                    <a:pt x="6352578" y="445604"/>
                  </a:lnTo>
                  <a:lnTo>
                    <a:pt x="6353556" y="454494"/>
                  </a:lnTo>
                  <a:lnTo>
                    <a:pt x="6354407" y="460844"/>
                  </a:lnTo>
                  <a:lnTo>
                    <a:pt x="6367475" y="512914"/>
                  </a:lnTo>
                  <a:lnTo>
                    <a:pt x="6385623" y="552284"/>
                  </a:lnTo>
                  <a:lnTo>
                    <a:pt x="6390348" y="561174"/>
                  </a:lnTo>
                  <a:lnTo>
                    <a:pt x="6395352" y="568794"/>
                  </a:lnTo>
                  <a:lnTo>
                    <a:pt x="6400635" y="577684"/>
                  </a:lnTo>
                  <a:lnTo>
                    <a:pt x="6406172" y="585304"/>
                  </a:lnTo>
                  <a:lnTo>
                    <a:pt x="6411976" y="592924"/>
                  </a:lnTo>
                  <a:lnTo>
                    <a:pt x="6418046" y="599274"/>
                  </a:lnTo>
                  <a:lnTo>
                    <a:pt x="6424346" y="606894"/>
                  </a:lnTo>
                  <a:lnTo>
                    <a:pt x="6430886" y="613244"/>
                  </a:lnTo>
                  <a:lnTo>
                    <a:pt x="6437681" y="620864"/>
                  </a:lnTo>
                  <a:lnTo>
                    <a:pt x="6444678" y="627214"/>
                  </a:lnTo>
                  <a:lnTo>
                    <a:pt x="6451905" y="633564"/>
                  </a:lnTo>
                  <a:lnTo>
                    <a:pt x="6459321" y="638644"/>
                  </a:lnTo>
                  <a:lnTo>
                    <a:pt x="6466967" y="644994"/>
                  </a:lnTo>
                  <a:lnTo>
                    <a:pt x="6499288" y="665314"/>
                  </a:lnTo>
                  <a:lnTo>
                    <a:pt x="6570573" y="690714"/>
                  </a:lnTo>
                  <a:lnTo>
                    <a:pt x="6579908" y="691984"/>
                  </a:lnTo>
                  <a:lnTo>
                    <a:pt x="6589306" y="694524"/>
                  </a:lnTo>
                  <a:lnTo>
                    <a:pt x="6598729" y="695794"/>
                  </a:lnTo>
                  <a:lnTo>
                    <a:pt x="6611315" y="695794"/>
                  </a:lnTo>
                  <a:lnTo>
                    <a:pt x="6613931" y="697064"/>
                  </a:lnTo>
                  <a:lnTo>
                    <a:pt x="6618186" y="702144"/>
                  </a:lnTo>
                  <a:lnTo>
                    <a:pt x="6619253" y="704684"/>
                  </a:lnTo>
                  <a:lnTo>
                    <a:pt x="6619265" y="751674"/>
                  </a:lnTo>
                  <a:lnTo>
                    <a:pt x="6620421" y="754214"/>
                  </a:lnTo>
                  <a:lnTo>
                    <a:pt x="6625056" y="759294"/>
                  </a:lnTo>
                  <a:lnTo>
                    <a:pt x="6627863" y="760564"/>
                  </a:lnTo>
                  <a:lnTo>
                    <a:pt x="6648488" y="760564"/>
                  </a:lnTo>
                  <a:lnTo>
                    <a:pt x="6651295" y="759294"/>
                  </a:lnTo>
                  <a:lnTo>
                    <a:pt x="6655930" y="754214"/>
                  </a:lnTo>
                  <a:lnTo>
                    <a:pt x="6657086" y="751674"/>
                  </a:lnTo>
                  <a:lnTo>
                    <a:pt x="6657099" y="703414"/>
                  </a:lnTo>
                  <a:lnTo>
                    <a:pt x="6658076" y="700874"/>
                  </a:lnTo>
                  <a:lnTo>
                    <a:pt x="6662001" y="695794"/>
                  </a:lnTo>
                  <a:lnTo>
                    <a:pt x="6664465" y="694524"/>
                  </a:lnTo>
                  <a:lnTo>
                    <a:pt x="6667411" y="694524"/>
                  </a:lnTo>
                  <a:lnTo>
                    <a:pt x="6703022" y="686904"/>
                  </a:lnTo>
                  <a:lnTo>
                    <a:pt x="6720345" y="681824"/>
                  </a:lnTo>
                  <a:lnTo>
                    <a:pt x="6737350" y="675474"/>
                  </a:lnTo>
                  <a:lnTo>
                    <a:pt x="6739979" y="674204"/>
                  </a:lnTo>
                  <a:lnTo>
                    <a:pt x="6745237" y="671664"/>
                  </a:lnTo>
                  <a:lnTo>
                    <a:pt x="6783057" y="650074"/>
                  </a:lnTo>
                  <a:lnTo>
                    <a:pt x="6823443" y="618324"/>
                  </a:lnTo>
                  <a:lnTo>
                    <a:pt x="6857035" y="577684"/>
                  </a:lnTo>
                  <a:lnTo>
                    <a:pt x="6882638" y="533234"/>
                  </a:lnTo>
                  <a:lnTo>
                    <a:pt x="6899415" y="483704"/>
                  </a:lnTo>
                  <a:lnTo>
                    <a:pt x="6905815" y="445604"/>
                  </a:lnTo>
                  <a:lnTo>
                    <a:pt x="6907111" y="443064"/>
                  </a:lnTo>
                  <a:lnTo>
                    <a:pt x="6911619" y="439254"/>
                  </a:lnTo>
                  <a:lnTo>
                    <a:pt x="6914274" y="437984"/>
                  </a:lnTo>
                  <a:lnTo>
                    <a:pt x="6961657" y="437984"/>
                  </a:lnTo>
                  <a:lnTo>
                    <a:pt x="6964464" y="436714"/>
                  </a:lnTo>
                  <a:lnTo>
                    <a:pt x="6969099" y="431634"/>
                  </a:lnTo>
                  <a:lnTo>
                    <a:pt x="6970255" y="429094"/>
                  </a:lnTo>
                  <a:lnTo>
                    <a:pt x="6970255" y="408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33751" y="4340348"/>
              <a:ext cx="279040" cy="279791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2720" rIns="0" bIns="0" rtlCol="0" vert="horz">
            <a:spAutoFit/>
          </a:bodyPr>
          <a:lstStyle/>
          <a:p>
            <a:pPr marL="12700" marR="5080">
              <a:lnSpc>
                <a:spcPts val="10280"/>
              </a:lnSpc>
              <a:spcBef>
                <a:spcPts val="1360"/>
              </a:spcBef>
            </a:pPr>
            <a:r>
              <a:rPr dirty="0" spc="-420"/>
              <a:t>Alignment </a:t>
            </a:r>
            <a:r>
              <a:rPr dirty="0" spc="-455"/>
              <a:t>with</a:t>
            </a:r>
            <a:r>
              <a:rPr dirty="0" spc="-1445"/>
              <a:t> </a:t>
            </a:r>
            <a:r>
              <a:rPr dirty="0" spc="-445"/>
              <a:t>UN</a:t>
            </a:r>
            <a:r>
              <a:rPr dirty="0" spc="-1440"/>
              <a:t> </a:t>
            </a:r>
            <a:r>
              <a:rPr dirty="0" spc="-20"/>
              <a:t>SDGs</a:t>
            </a:r>
          </a:p>
        </p:txBody>
      </p:sp>
      <p:sp>
        <p:nvSpPr>
          <p:cNvPr id="18" name="object 18" descr=""/>
          <p:cNvSpPr txBox="1"/>
          <p:nvPr/>
        </p:nvSpPr>
        <p:spPr>
          <a:xfrm>
            <a:off x="1182286" y="4156690"/>
            <a:ext cx="1311275" cy="582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50" spc="-85" b="1">
                <a:solidFill>
                  <a:srgbClr val="112D4E"/>
                </a:solidFill>
                <a:latin typeface="Trebuchet MS"/>
                <a:cs typeface="Trebuchet MS"/>
              </a:rPr>
              <a:t>SDG</a:t>
            </a:r>
            <a:r>
              <a:rPr dirty="0" sz="3650" spc="-53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630" b="1">
                <a:solidFill>
                  <a:srgbClr val="112D4E"/>
                </a:solidFill>
                <a:latin typeface="Trebuchet MS"/>
                <a:cs typeface="Trebuchet MS"/>
              </a:rPr>
              <a:t>16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323348" y="4212224"/>
            <a:ext cx="1326515" cy="582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50" spc="-85" b="1">
                <a:solidFill>
                  <a:srgbClr val="112D4E"/>
                </a:solidFill>
                <a:latin typeface="Trebuchet MS"/>
                <a:cs typeface="Trebuchet MS"/>
              </a:rPr>
              <a:t>SDG</a:t>
            </a:r>
            <a:r>
              <a:rPr dirty="0" sz="3650" spc="-53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3650" spc="-565" b="1">
                <a:solidFill>
                  <a:srgbClr val="112D4E"/>
                </a:solidFill>
                <a:latin typeface="Trebuchet MS"/>
                <a:cs typeface="Trebuchet MS"/>
              </a:rPr>
              <a:t>10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26413" y="8321293"/>
            <a:ext cx="466979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90">
                <a:latin typeface="Trebuchet MS"/>
                <a:cs typeface="Trebuchet MS"/>
              </a:rPr>
              <a:t>Peace,</a:t>
            </a:r>
            <a:r>
              <a:rPr dirty="0" sz="2400" spc="-155">
                <a:latin typeface="Trebuchet MS"/>
                <a:cs typeface="Trebuchet MS"/>
              </a:rPr>
              <a:t> </a:t>
            </a:r>
            <a:r>
              <a:rPr dirty="0" sz="2400" spc="-95">
                <a:latin typeface="Trebuchet MS"/>
                <a:cs typeface="Trebuchet MS"/>
              </a:rPr>
              <a:t>Justice,</a:t>
            </a:r>
            <a:r>
              <a:rPr dirty="0" sz="2400" spc="-150">
                <a:latin typeface="Trebuchet MS"/>
                <a:cs typeface="Trebuchet MS"/>
              </a:rPr>
              <a:t> </a:t>
            </a:r>
            <a:r>
              <a:rPr dirty="0" sz="2400">
                <a:latin typeface="Trebuchet MS"/>
                <a:cs typeface="Trebuchet MS"/>
              </a:rPr>
              <a:t>and</a:t>
            </a:r>
            <a:r>
              <a:rPr dirty="0" sz="2400" spc="-150">
                <a:latin typeface="Trebuchet MS"/>
                <a:cs typeface="Trebuchet MS"/>
              </a:rPr>
              <a:t> </a:t>
            </a:r>
            <a:r>
              <a:rPr dirty="0" sz="2400" spc="-10">
                <a:latin typeface="Trebuchet MS"/>
                <a:cs typeface="Trebuchet MS"/>
              </a:rPr>
              <a:t>Strong </a:t>
            </a:r>
            <a:r>
              <a:rPr dirty="0" sz="2400" spc="-30">
                <a:latin typeface="Trebuchet MS"/>
                <a:cs typeface="Trebuchet MS"/>
              </a:rPr>
              <a:t>Institutions</a:t>
            </a:r>
            <a:r>
              <a:rPr dirty="0" sz="2400" spc="-100">
                <a:latin typeface="Trebuchet MS"/>
                <a:cs typeface="Trebuchet MS"/>
              </a:rPr>
              <a:t> </a:t>
            </a:r>
            <a:r>
              <a:rPr dirty="0" sz="2400" spc="380">
                <a:latin typeface="Trebuchet MS"/>
                <a:cs typeface="Trebuchet MS"/>
              </a:rPr>
              <a:t>–</a:t>
            </a:r>
            <a:r>
              <a:rPr dirty="0" sz="2400" spc="-100">
                <a:latin typeface="Trebuchet MS"/>
                <a:cs typeface="Trebuchet MS"/>
              </a:rPr>
              <a:t> </a:t>
            </a:r>
            <a:r>
              <a:rPr dirty="0" sz="2400">
                <a:latin typeface="Trebuchet MS"/>
                <a:cs typeface="Trebuchet MS"/>
              </a:rPr>
              <a:t>Ensures</a:t>
            </a:r>
            <a:r>
              <a:rPr dirty="0" sz="2400" spc="-100">
                <a:latin typeface="Trebuchet MS"/>
                <a:cs typeface="Trebuchet MS"/>
              </a:rPr>
              <a:t> </a:t>
            </a:r>
            <a:r>
              <a:rPr dirty="0" sz="2400" spc="-55">
                <a:latin typeface="Trebuchet MS"/>
                <a:cs typeface="Trebuchet MS"/>
              </a:rPr>
              <a:t>equal</a:t>
            </a:r>
            <a:r>
              <a:rPr dirty="0" sz="2400" spc="-100">
                <a:latin typeface="Trebuchet MS"/>
                <a:cs typeface="Trebuchet MS"/>
              </a:rPr>
              <a:t> </a:t>
            </a:r>
            <a:r>
              <a:rPr dirty="0" sz="2400" spc="-10">
                <a:latin typeface="Trebuchet MS"/>
                <a:cs typeface="Trebuchet MS"/>
              </a:rPr>
              <a:t>access </a:t>
            </a:r>
            <a:r>
              <a:rPr dirty="0" sz="2400" spc="-55">
                <a:latin typeface="Trebuchet MS"/>
                <a:cs typeface="Trebuchet MS"/>
              </a:rPr>
              <a:t>to</a:t>
            </a:r>
            <a:r>
              <a:rPr dirty="0" sz="2400" spc="-150">
                <a:latin typeface="Trebuchet MS"/>
                <a:cs typeface="Trebuchet MS"/>
              </a:rPr>
              <a:t> </a:t>
            </a:r>
            <a:r>
              <a:rPr dirty="0" sz="2400" spc="-85">
                <a:latin typeface="Trebuchet MS"/>
                <a:cs typeface="Trebuchet MS"/>
              </a:rPr>
              <a:t>justice</a:t>
            </a:r>
            <a:r>
              <a:rPr dirty="0" sz="2400" spc="-150">
                <a:latin typeface="Trebuchet MS"/>
                <a:cs typeface="Trebuchet MS"/>
              </a:rPr>
              <a:t> </a:t>
            </a:r>
            <a:r>
              <a:rPr dirty="0" sz="2400">
                <a:latin typeface="Trebuchet MS"/>
                <a:cs typeface="Trebuchet MS"/>
              </a:rPr>
              <a:t>and</a:t>
            </a:r>
            <a:r>
              <a:rPr dirty="0" sz="2400" spc="-150">
                <a:latin typeface="Trebuchet MS"/>
                <a:cs typeface="Trebuchet MS"/>
              </a:rPr>
              <a:t> </a:t>
            </a:r>
            <a:r>
              <a:rPr dirty="0" sz="2400" spc="-40">
                <a:latin typeface="Trebuchet MS"/>
                <a:cs typeface="Trebuchet MS"/>
              </a:rPr>
              <a:t>fights</a:t>
            </a:r>
            <a:r>
              <a:rPr dirty="0" sz="2400" spc="-150">
                <a:latin typeface="Trebuchet MS"/>
                <a:cs typeface="Trebuchet MS"/>
              </a:rPr>
              <a:t> </a:t>
            </a:r>
            <a:r>
              <a:rPr dirty="0" sz="2400" spc="-10">
                <a:latin typeface="Trebuchet MS"/>
                <a:cs typeface="Trebuchet MS"/>
              </a:rPr>
              <a:t>exploitation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33479" y="8321293"/>
            <a:ext cx="409956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45">
                <a:latin typeface="Trebuchet MS"/>
                <a:cs typeface="Trebuchet MS"/>
              </a:rPr>
              <a:t>Reduced</a:t>
            </a:r>
            <a:r>
              <a:rPr dirty="0" sz="2400" spc="-135">
                <a:latin typeface="Trebuchet MS"/>
                <a:cs typeface="Trebuchet MS"/>
              </a:rPr>
              <a:t> </a:t>
            </a:r>
            <a:r>
              <a:rPr dirty="0" sz="2400" spc="-45">
                <a:latin typeface="Trebuchet MS"/>
                <a:cs typeface="Trebuchet MS"/>
              </a:rPr>
              <a:t>Inequalities</a:t>
            </a:r>
            <a:r>
              <a:rPr dirty="0" sz="2400" spc="-130">
                <a:latin typeface="Trebuchet MS"/>
                <a:cs typeface="Trebuchet MS"/>
              </a:rPr>
              <a:t> </a:t>
            </a:r>
            <a:r>
              <a:rPr dirty="0" sz="2400" spc="380">
                <a:latin typeface="Trebuchet MS"/>
                <a:cs typeface="Trebuchet MS"/>
              </a:rPr>
              <a:t>–</a:t>
            </a:r>
            <a:r>
              <a:rPr dirty="0" sz="2400" spc="-135">
                <a:latin typeface="Trebuchet MS"/>
                <a:cs typeface="Trebuchet MS"/>
              </a:rPr>
              <a:t> </a:t>
            </a:r>
            <a:r>
              <a:rPr dirty="0" sz="2400" spc="-10">
                <a:latin typeface="Trebuchet MS"/>
                <a:cs typeface="Trebuchet MS"/>
              </a:rPr>
              <a:t>Bridges </a:t>
            </a:r>
            <a:r>
              <a:rPr dirty="0" sz="2400" spc="-55">
                <a:latin typeface="Trebuchet MS"/>
                <a:cs typeface="Trebuchet MS"/>
              </a:rPr>
              <a:t>legal</a:t>
            </a:r>
            <a:r>
              <a:rPr dirty="0" sz="2400" spc="-155">
                <a:latin typeface="Trebuchet MS"/>
                <a:cs typeface="Trebuchet MS"/>
              </a:rPr>
              <a:t> </a:t>
            </a:r>
            <a:r>
              <a:rPr dirty="0" sz="2400" spc="60">
                <a:latin typeface="Trebuchet MS"/>
                <a:cs typeface="Trebuchet MS"/>
              </a:rPr>
              <a:t>gaps</a:t>
            </a:r>
            <a:r>
              <a:rPr dirty="0" sz="2400" spc="-155">
                <a:latin typeface="Trebuchet MS"/>
                <a:cs typeface="Trebuchet MS"/>
              </a:rPr>
              <a:t> </a:t>
            </a:r>
            <a:r>
              <a:rPr dirty="0" sz="2400" spc="-65">
                <a:latin typeface="Trebuchet MS"/>
                <a:cs typeface="Trebuchet MS"/>
              </a:rPr>
              <a:t>for</a:t>
            </a:r>
            <a:r>
              <a:rPr dirty="0" sz="2400" spc="-155">
                <a:latin typeface="Trebuchet MS"/>
                <a:cs typeface="Trebuchet MS"/>
              </a:rPr>
              <a:t> </a:t>
            </a:r>
            <a:r>
              <a:rPr dirty="0" sz="2400" spc="-10">
                <a:latin typeface="Trebuchet MS"/>
                <a:cs typeface="Trebuchet MS"/>
              </a:rPr>
              <a:t>underprivileged communities.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356969" y="-47625"/>
            <a:ext cx="8931275" cy="10334625"/>
            <a:chOff x="9356969" y="-47625"/>
            <a:chExt cx="8931275" cy="103346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6969" y="0"/>
              <a:ext cx="6517732" cy="21900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079194" y="0"/>
              <a:ext cx="4130040" cy="1567815"/>
            </a:xfrm>
            <a:custGeom>
              <a:avLst/>
              <a:gdLst/>
              <a:ahLst/>
              <a:cxnLst/>
              <a:rect l="l" t="t" r="r" b="b"/>
              <a:pathLst>
                <a:path w="4130040" h="1567815">
                  <a:moveTo>
                    <a:pt x="4129921" y="0"/>
                  </a:moveTo>
                  <a:lnTo>
                    <a:pt x="3432037" y="1199488"/>
                  </a:lnTo>
                  <a:lnTo>
                    <a:pt x="3405725" y="1241447"/>
                  </a:lnTo>
                  <a:lnTo>
                    <a:pt x="3376926" y="1281259"/>
                  </a:lnTo>
                  <a:lnTo>
                    <a:pt x="3345773" y="1318848"/>
                  </a:lnTo>
                  <a:lnTo>
                    <a:pt x="3312402" y="1354137"/>
                  </a:lnTo>
                  <a:lnTo>
                    <a:pt x="3276946" y="1387048"/>
                  </a:lnTo>
                  <a:lnTo>
                    <a:pt x="3239541" y="1417503"/>
                  </a:lnTo>
                  <a:lnTo>
                    <a:pt x="3200321" y="1445425"/>
                  </a:lnTo>
                  <a:lnTo>
                    <a:pt x="3159421" y="1470736"/>
                  </a:lnTo>
                  <a:lnTo>
                    <a:pt x="3116974" y="1493360"/>
                  </a:lnTo>
                  <a:lnTo>
                    <a:pt x="3073117" y="1513219"/>
                  </a:lnTo>
                  <a:lnTo>
                    <a:pt x="3027982" y="1530235"/>
                  </a:lnTo>
                  <a:lnTo>
                    <a:pt x="2981706" y="1544331"/>
                  </a:lnTo>
                  <a:lnTo>
                    <a:pt x="2934422" y="1555429"/>
                  </a:lnTo>
                  <a:lnTo>
                    <a:pt x="2886265" y="1563452"/>
                  </a:lnTo>
                  <a:lnTo>
                    <a:pt x="2844153" y="1567647"/>
                  </a:lnTo>
                </a:path>
                <a:path w="4130040" h="1567815">
                  <a:moveTo>
                    <a:pt x="228960" y="1567647"/>
                  </a:moveTo>
                  <a:lnTo>
                    <a:pt x="186848" y="1563452"/>
                  </a:lnTo>
                  <a:lnTo>
                    <a:pt x="138691" y="1555429"/>
                  </a:lnTo>
                  <a:lnTo>
                    <a:pt x="91407" y="1544331"/>
                  </a:lnTo>
                  <a:lnTo>
                    <a:pt x="45130" y="1530235"/>
                  </a:lnTo>
                  <a:lnTo>
                    <a:pt x="0" y="1513221"/>
                  </a:lnTo>
                </a:path>
              </a:pathLst>
            </a:custGeom>
            <a:ln w="952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248144" y="336759"/>
              <a:ext cx="612140" cy="1198880"/>
            </a:xfrm>
            <a:custGeom>
              <a:avLst/>
              <a:gdLst/>
              <a:ahLst/>
              <a:cxnLst/>
              <a:rect l="l" t="t" r="r" b="b"/>
              <a:pathLst>
                <a:path w="612140" h="1198880">
                  <a:moveTo>
                    <a:pt x="0" y="16181"/>
                  </a:moveTo>
                  <a:lnTo>
                    <a:pt x="24224" y="6106"/>
                  </a:lnTo>
                  <a:lnTo>
                    <a:pt x="70737" y="0"/>
                  </a:lnTo>
                  <a:lnTo>
                    <a:pt x="117251" y="6106"/>
                  </a:lnTo>
                  <a:lnTo>
                    <a:pt x="161294" y="24424"/>
                  </a:lnTo>
                  <a:lnTo>
                    <a:pt x="412206" y="170408"/>
                  </a:lnTo>
                </a:path>
                <a:path w="612140" h="1198880">
                  <a:moveTo>
                    <a:pt x="528403" y="239200"/>
                  </a:moveTo>
                  <a:lnTo>
                    <a:pt x="560015" y="263656"/>
                  </a:lnTo>
                  <a:lnTo>
                    <a:pt x="588516" y="301051"/>
                  </a:lnTo>
                  <a:lnTo>
                    <a:pt x="606504" y="344490"/>
                  </a:lnTo>
                  <a:lnTo>
                    <a:pt x="611813" y="384635"/>
                  </a:lnTo>
                </a:path>
                <a:path w="612140" h="1198880">
                  <a:moveTo>
                    <a:pt x="611523" y="822489"/>
                  </a:moveTo>
                  <a:lnTo>
                    <a:pt x="606504" y="860442"/>
                  </a:lnTo>
                  <a:lnTo>
                    <a:pt x="588516" y="903881"/>
                  </a:lnTo>
                  <a:lnTo>
                    <a:pt x="560015" y="941275"/>
                  </a:lnTo>
                  <a:lnTo>
                    <a:pt x="523153" y="969790"/>
                  </a:lnTo>
                </a:path>
                <a:path w="612140" h="1198880">
                  <a:moveTo>
                    <a:pt x="509992" y="977628"/>
                  </a:moveTo>
                  <a:lnTo>
                    <a:pt x="161294" y="1180507"/>
                  </a:lnTo>
                  <a:lnTo>
                    <a:pt x="141625" y="1188688"/>
                  </a:lnTo>
                </a:path>
                <a:path w="612140" h="1198880">
                  <a:moveTo>
                    <a:pt x="24221" y="1198826"/>
                  </a:moveTo>
                  <a:lnTo>
                    <a:pt x="23193" y="1198398"/>
                  </a:lnTo>
                </a:path>
              </a:pathLst>
            </a:custGeom>
            <a:ln w="228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5109" y="521073"/>
              <a:ext cx="727466" cy="83623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3715" y="2872623"/>
              <a:ext cx="5414284" cy="74143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8343" y="3832616"/>
              <a:ext cx="7105649" cy="645438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8974" y="3421227"/>
              <a:ext cx="7244483" cy="64509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0460" y="3832646"/>
              <a:ext cx="6341955" cy="562130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20739" y="18684"/>
              <a:ext cx="5543549" cy="503869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44627" y="560218"/>
              <a:ext cx="4956450" cy="441923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95014" y="880874"/>
              <a:ext cx="4256518" cy="377336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5230" y="2681906"/>
            <a:ext cx="8587105" cy="2623185"/>
          </a:xfrm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ts val="10200"/>
              </a:lnSpc>
              <a:spcBef>
                <a:spcPts val="280"/>
              </a:spcBef>
            </a:pPr>
            <a:r>
              <a:rPr dirty="0" sz="8550" spc="-125"/>
              <a:t>THANK</a:t>
            </a:r>
            <a:r>
              <a:rPr dirty="0" sz="8550" spc="-855"/>
              <a:t> </a:t>
            </a:r>
            <a:r>
              <a:rPr dirty="0" sz="8550" spc="-400"/>
              <a:t>YOU</a:t>
            </a:r>
            <a:r>
              <a:rPr dirty="0" sz="8550" spc="-855"/>
              <a:t> </a:t>
            </a:r>
            <a:r>
              <a:rPr dirty="0" sz="8550" spc="-355"/>
              <a:t>FOR </a:t>
            </a:r>
            <a:r>
              <a:rPr dirty="0" sz="8550" spc="-305"/>
              <a:t>YOUR</a:t>
            </a:r>
            <a:r>
              <a:rPr dirty="0" sz="8550" spc="-855"/>
              <a:t> </a:t>
            </a:r>
            <a:r>
              <a:rPr dirty="0" sz="8550" spc="-135"/>
              <a:t>ATTENTION</a:t>
            </a:r>
            <a:endParaRPr sz="8550"/>
          </a:p>
        </p:txBody>
      </p:sp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7236073"/>
            <a:ext cx="6315169" cy="105291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686462" y="8509298"/>
            <a:ext cx="3226435" cy="12395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650" spc="229" b="1">
                <a:latin typeface="Liberation Sans Narrow"/>
                <a:cs typeface="Liberation Sans Narrow"/>
              </a:rPr>
              <a:t>Presented</a:t>
            </a:r>
            <a:r>
              <a:rPr dirty="0" sz="3650" spc="-105" b="1">
                <a:latin typeface="Liberation Sans Narrow"/>
                <a:cs typeface="Liberation Sans Narrow"/>
              </a:rPr>
              <a:t> </a:t>
            </a:r>
            <a:r>
              <a:rPr dirty="0" sz="3650" spc="125" b="1">
                <a:latin typeface="Liberation Sans Narrow"/>
                <a:cs typeface="Liberation Sans Narrow"/>
              </a:rPr>
              <a:t>by:</a:t>
            </a:r>
            <a:endParaRPr sz="365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4250" spc="-95" b="1">
                <a:solidFill>
                  <a:srgbClr val="112D4E"/>
                </a:solidFill>
                <a:latin typeface="Trebuchet MS"/>
                <a:cs typeface="Trebuchet MS"/>
              </a:rPr>
              <a:t>Team</a:t>
            </a:r>
            <a:r>
              <a:rPr dirty="0" sz="4250" spc="-395" b="1">
                <a:solidFill>
                  <a:srgbClr val="112D4E"/>
                </a:solidFill>
                <a:latin typeface="Trebuchet MS"/>
                <a:cs typeface="Trebuchet MS"/>
              </a:rPr>
              <a:t> </a:t>
            </a:r>
            <a:r>
              <a:rPr dirty="0" sz="4250" spc="-75" b="1">
                <a:solidFill>
                  <a:srgbClr val="112D4E"/>
                </a:solidFill>
                <a:latin typeface="Trebuchet MS"/>
                <a:cs typeface="Trebuchet MS"/>
              </a:rPr>
              <a:t>Dormix</a:t>
            </a:r>
            <a:endParaRPr sz="4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IMRAN</dc:creator>
  <cp:keywords>DAGfXE82Umc,BAEGK6CxDQM,0</cp:keywords>
  <dc:title>আইন-Aid</dc:title>
  <dcterms:created xsi:type="dcterms:W3CDTF">2025-02-17T13:06:56Z</dcterms:created>
  <dcterms:modified xsi:type="dcterms:W3CDTF">2025-02-17T13:06:56Z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2025-02-17T00:00:00Z</vt:filetime>
  </property>
  <property fmtid="{D5CDD505-2E9C-101B-9397-08002B2CF9AE}" pid="3" name="Creator">
    <vt:lpwstr>Canva</vt:lpwstr>
  </property>
  <property fmtid="{D5CDD505-2E9C-101B-9397-08002B2CF9AE}" pid="4" name="LastSaved">
    <vt:filetime>2025-02-17T00:00:00Z</vt:filetime>
  </property>
  <property fmtid="{D5CDD505-2E9C-101B-9397-08002B2CF9AE}" pid="5" name="Producer">
    <vt:lpwstr>3-Heights(TM) PDF Security Shell 4.8.25.2 (http://www.pdf-tools.com)</vt:lpwstr>
  </property>
</Properties>
</file>